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4.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41"/>
  </p:notesMasterIdLst>
  <p:handoutMasterIdLst>
    <p:handoutMasterId r:id="rId42"/>
  </p:handoutMasterIdLst>
  <p:sldIdLst>
    <p:sldId id="262" r:id="rId6"/>
    <p:sldId id="301" r:id="rId7"/>
    <p:sldId id="318" r:id="rId8"/>
    <p:sldId id="456" r:id="rId9"/>
    <p:sldId id="444" r:id="rId10"/>
    <p:sldId id="365" r:id="rId11"/>
    <p:sldId id="447" r:id="rId12"/>
    <p:sldId id="441" r:id="rId13"/>
    <p:sldId id="442" r:id="rId14"/>
    <p:sldId id="443" r:id="rId15"/>
    <p:sldId id="400" r:id="rId16"/>
    <p:sldId id="471" r:id="rId17"/>
    <p:sldId id="472" r:id="rId18"/>
    <p:sldId id="448" r:id="rId19"/>
    <p:sldId id="449" r:id="rId20"/>
    <p:sldId id="380" r:id="rId21"/>
    <p:sldId id="450" r:id="rId22"/>
    <p:sldId id="452" r:id="rId23"/>
    <p:sldId id="451" r:id="rId24"/>
    <p:sldId id="453" r:id="rId25"/>
    <p:sldId id="454" r:id="rId26"/>
    <p:sldId id="455" r:id="rId27"/>
    <p:sldId id="462" r:id="rId28"/>
    <p:sldId id="463" r:id="rId29"/>
    <p:sldId id="460" r:id="rId30"/>
    <p:sldId id="464" r:id="rId31"/>
    <p:sldId id="465" r:id="rId32"/>
    <p:sldId id="466" r:id="rId33"/>
    <p:sldId id="467" r:id="rId34"/>
    <p:sldId id="457" r:id="rId35"/>
    <p:sldId id="468" r:id="rId36"/>
    <p:sldId id="459" r:id="rId37"/>
    <p:sldId id="469" r:id="rId38"/>
    <p:sldId id="470" r:id="rId39"/>
    <p:sldId id="266" r:id="rId40"/>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45594"/>
    <a:srgbClr val="13784B"/>
    <a:srgbClr val="6D6E71"/>
    <a:srgbClr val="1C6F47"/>
    <a:srgbClr val="08569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525DEC4-7642-480E-A839-F88A010FAAA4}" v="4" dt="2025-10-29T19:01:07.31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764" autoAdjust="0"/>
  </p:normalViewPr>
  <p:slideViewPr>
    <p:cSldViewPr snapToGrid="0">
      <p:cViewPr varScale="1">
        <p:scale>
          <a:sx n="89" d="100"/>
          <a:sy n="89" d="100"/>
        </p:scale>
        <p:origin x="1272" y="8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handoutMaster" Target="handoutMasters/handoutMaster1.xml"/><Relationship Id="rId47"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modSld">
      <pc:chgData name="Heidi Schneider" userId="d04c962a-8450-4fd9-b1ff-442e3d3ea2e5" providerId="ADAL" clId="{79EDD41D-44E5-4D84-BEB9-F58F110BBF61}" dt="2025-10-29T19:04:06.708" v="535" actId="207"/>
      <pc:docMkLst>
        <pc:docMk/>
      </pc:docMkLst>
      <pc:sldChg chg="modNotesTx">
        <pc:chgData name="Heidi Schneider" userId="d04c962a-8450-4fd9-b1ff-442e3d3ea2e5" providerId="ADAL" clId="{79EDD41D-44E5-4D84-BEB9-F58F110BBF61}" dt="2025-10-29T18:52:17.712" v="300" actId="20577"/>
        <pc:sldMkLst>
          <pc:docMk/>
          <pc:sldMk cId="3316284491" sldId="365"/>
        </pc:sldMkLst>
      </pc:sldChg>
      <pc:sldChg chg="modNotesTx">
        <pc:chgData name="Heidi Schneider" userId="d04c962a-8450-4fd9-b1ff-442e3d3ea2e5" providerId="ADAL" clId="{79EDD41D-44E5-4D84-BEB9-F58F110BBF61}" dt="2025-10-29T18:53:09.493" v="316" actId="114"/>
        <pc:sldMkLst>
          <pc:docMk/>
          <pc:sldMk cId="1505262055" sldId="400"/>
        </pc:sldMkLst>
      </pc:sldChg>
      <pc:sldChg chg="modSp">
        <pc:chgData name="Heidi Schneider" userId="d04c962a-8450-4fd9-b1ff-442e3d3ea2e5" providerId="ADAL" clId="{79EDD41D-44E5-4D84-BEB9-F58F110BBF61}" dt="2025-10-29T19:01:07.313" v="534" actId="113"/>
        <pc:sldMkLst>
          <pc:docMk/>
          <pc:sldMk cId="3435057550" sldId="443"/>
        </pc:sldMkLst>
        <pc:spChg chg="mod">
          <ac:chgData name="Heidi Schneider" userId="d04c962a-8450-4fd9-b1ff-442e3d3ea2e5" providerId="ADAL" clId="{79EDD41D-44E5-4D84-BEB9-F58F110BBF61}" dt="2025-10-29T19:01:07.313" v="534" actId="113"/>
          <ac:spMkLst>
            <pc:docMk/>
            <pc:sldMk cId="3435057550" sldId="443"/>
            <ac:spMk id="2" creationId="{CBA2C55C-3568-B4C2-BF60-9F5591B2A946}"/>
          </ac:spMkLst>
        </pc:spChg>
      </pc:sldChg>
      <pc:sldChg chg="modNotesTx">
        <pc:chgData name="Heidi Schneider" userId="d04c962a-8450-4fd9-b1ff-442e3d3ea2e5" providerId="ADAL" clId="{79EDD41D-44E5-4D84-BEB9-F58F110BBF61}" dt="2025-10-29T18:48:35.678" v="88" actId="20577"/>
        <pc:sldMkLst>
          <pc:docMk/>
          <pc:sldMk cId="245177910" sldId="444"/>
        </pc:sldMkLst>
      </pc:sldChg>
      <pc:sldChg chg="modNotesTx">
        <pc:chgData name="Heidi Schneider" userId="d04c962a-8450-4fd9-b1ff-442e3d3ea2e5" providerId="ADAL" clId="{79EDD41D-44E5-4D84-BEB9-F58F110BBF61}" dt="2025-10-29T18:49:23.062" v="201" actId="20577"/>
        <pc:sldMkLst>
          <pc:docMk/>
          <pc:sldMk cId="3268056819" sldId="447"/>
        </pc:sldMkLst>
      </pc:sldChg>
      <pc:sldChg chg="modSp mod modNotesTx">
        <pc:chgData name="Heidi Schneider" userId="d04c962a-8450-4fd9-b1ff-442e3d3ea2e5" providerId="ADAL" clId="{79EDD41D-44E5-4D84-BEB9-F58F110BBF61}" dt="2025-10-29T18:55:12.173" v="446" actId="20577"/>
        <pc:sldMkLst>
          <pc:docMk/>
          <pc:sldMk cId="2715100822" sldId="448"/>
        </pc:sldMkLst>
        <pc:spChg chg="mod">
          <ac:chgData name="Heidi Schneider" userId="d04c962a-8450-4fd9-b1ff-442e3d3ea2e5" providerId="ADAL" clId="{79EDD41D-44E5-4D84-BEB9-F58F110BBF61}" dt="2025-10-29T18:54:45.020" v="371" actId="1076"/>
          <ac:spMkLst>
            <pc:docMk/>
            <pc:sldMk cId="2715100822" sldId="448"/>
            <ac:spMk id="2" creationId="{D0594930-3642-9113-AD92-AEC8A9215D47}"/>
          </ac:spMkLst>
        </pc:spChg>
      </pc:sldChg>
      <pc:sldChg chg="modSp mod">
        <pc:chgData name="Heidi Schneider" userId="d04c962a-8450-4fd9-b1ff-442e3d3ea2e5" providerId="ADAL" clId="{79EDD41D-44E5-4D84-BEB9-F58F110BBF61}" dt="2025-10-29T19:04:06.708" v="535" actId="207"/>
        <pc:sldMkLst>
          <pc:docMk/>
          <pc:sldMk cId="1597051805" sldId="449"/>
        </pc:sldMkLst>
        <pc:spChg chg="mod">
          <ac:chgData name="Heidi Schneider" userId="d04c962a-8450-4fd9-b1ff-442e3d3ea2e5" providerId="ADAL" clId="{79EDD41D-44E5-4D84-BEB9-F58F110BBF61}" dt="2025-10-29T19:04:06.708" v="535" actId="207"/>
          <ac:spMkLst>
            <pc:docMk/>
            <pc:sldMk cId="1597051805" sldId="449"/>
            <ac:spMk id="14" creationId="{D2B66F13-522F-A292-DF88-4B9BFC90C0B9}"/>
          </ac:spMkLst>
        </pc:spChg>
      </pc:sldChg>
      <pc:sldChg chg="modNotesTx">
        <pc:chgData name="Heidi Schneider" userId="d04c962a-8450-4fd9-b1ff-442e3d3ea2e5" providerId="ADAL" clId="{79EDD41D-44E5-4D84-BEB9-F58F110BBF61}" dt="2025-10-29T18:56:39.535" v="483" actId="114"/>
        <pc:sldMkLst>
          <pc:docMk/>
          <pc:sldMk cId="2680636012" sldId="451"/>
        </pc:sldMkLst>
      </pc:sldChg>
      <pc:sldChg chg="modNotesTx">
        <pc:chgData name="Heidi Schneider" userId="d04c962a-8450-4fd9-b1ff-442e3d3ea2e5" providerId="ADAL" clId="{79EDD41D-44E5-4D84-BEB9-F58F110BBF61}" dt="2025-10-29T18:56:48.835" v="487" actId="20577"/>
        <pc:sldMkLst>
          <pc:docMk/>
          <pc:sldMk cId="1082269096" sldId="452"/>
        </pc:sldMkLst>
      </pc:sldChg>
      <pc:sldChg chg="modNotesTx">
        <pc:chgData name="Heidi Schneider" userId="d04c962a-8450-4fd9-b1ff-442e3d3ea2e5" providerId="ADAL" clId="{79EDD41D-44E5-4D84-BEB9-F58F110BBF61}" dt="2025-10-29T18:57:06.351" v="493" actId="20577"/>
        <pc:sldMkLst>
          <pc:docMk/>
          <pc:sldMk cId="3078777472" sldId="454"/>
        </pc:sldMkLst>
      </pc:sldChg>
      <pc:sldChg chg="modNotesTx">
        <pc:chgData name="Heidi Schneider" userId="d04c962a-8450-4fd9-b1ff-442e3d3ea2e5" providerId="ADAL" clId="{79EDD41D-44E5-4D84-BEB9-F58F110BBF61}" dt="2025-10-29T18:57:41.051" v="494" actId="20577"/>
        <pc:sldMkLst>
          <pc:docMk/>
          <pc:sldMk cId="3246986976" sldId="455"/>
        </pc:sldMkLst>
      </pc:sldChg>
      <pc:sldChg chg="modNotesTx">
        <pc:chgData name="Heidi Schneider" userId="d04c962a-8450-4fd9-b1ff-442e3d3ea2e5" providerId="ADAL" clId="{79EDD41D-44E5-4D84-BEB9-F58F110BBF61}" dt="2025-10-29T18:47:49.300" v="5" actId="20577"/>
        <pc:sldMkLst>
          <pc:docMk/>
          <pc:sldMk cId="2219935154" sldId="456"/>
        </pc:sldMkLst>
      </pc:sldChg>
      <pc:sldChg chg="modNotesTx">
        <pc:chgData name="Heidi Schneider" userId="d04c962a-8450-4fd9-b1ff-442e3d3ea2e5" providerId="ADAL" clId="{79EDD41D-44E5-4D84-BEB9-F58F110BBF61}" dt="2025-10-29T18:59:07.583" v="527" actId="20577"/>
        <pc:sldMkLst>
          <pc:docMk/>
          <pc:sldMk cId="1946091682" sldId="457"/>
        </pc:sldMkLst>
      </pc:sldChg>
      <pc:sldChg chg="modNotesTx">
        <pc:chgData name="Heidi Schneider" userId="d04c962a-8450-4fd9-b1ff-442e3d3ea2e5" providerId="ADAL" clId="{79EDD41D-44E5-4D84-BEB9-F58F110BBF61}" dt="2025-10-29T18:59:25.766" v="528" actId="113"/>
        <pc:sldMkLst>
          <pc:docMk/>
          <pc:sldMk cId="333743882" sldId="459"/>
        </pc:sldMkLst>
      </pc:sldChg>
      <pc:sldChg chg="modNotesTx">
        <pc:chgData name="Heidi Schneider" userId="d04c962a-8450-4fd9-b1ff-442e3d3ea2e5" providerId="ADAL" clId="{79EDD41D-44E5-4D84-BEB9-F58F110BBF61}" dt="2025-10-29T18:58:38.818" v="524" actId="20577"/>
        <pc:sldMkLst>
          <pc:docMk/>
          <pc:sldMk cId="1639709007" sldId="464"/>
        </pc:sldMkLst>
      </pc:sldChg>
      <pc:sldChg chg="modNotesTx">
        <pc:chgData name="Heidi Schneider" userId="d04c962a-8450-4fd9-b1ff-442e3d3ea2e5" providerId="ADAL" clId="{79EDD41D-44E5-4D84-BEB9-F58F110BBF61}" dt="2025-10-29T18:59:52.749" v="530" actId="20577"/>
        <pc:sldMkLst>
          <pc:docMk/>
          <pc:sldMk cId="3504073192" sldId="470"/>
        </pc:sldMkLst>
      </pc:sldChg>
      <pc:sldChg chg="modNotesTx">
        <pc:chgData name="Heidi Schneider" userId="d04c962a-8450-4fd9-b1ff-442e3d3ea2e5" providerId="ADAL" clId="{79EDD41D-44E5-4D84-BEB9-F58F110BBF61}" dt="2025-10-29T18:53:28.206" v="334" actId="114"/>
        <pc:sldMkLst>
          <pc:docMk/>
          <pc:sldMk cId="2392005659" sldId="471"/>
        </pc:sldMkLst>
      </pc:sldChg>
      <pc:sldChg chg="modNotesTx">
        <pc:chgData name="Heidi Schneider" userId="d04c962a-8450-4fd9-b1ff-442e3d3ea2e5" providerId="ADAL" clId="{79EDD41D-44E5-4D84-BEB9-F58F110BBF61}" dt="2025-10-29T18:53:41.633" v="349" actId="114"/>
        <pc:sldMkLst>
          <pc:docMk/>
          <pc:sldMk cId="217269025" sldId="47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10/29/2025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10/29/2025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will focus on the 3 types of OPD trackers and the purpose of each. It will also provide information on how to properly fill out and update a submission into the tracker.</a:t>
            </a:r>
          </a:p>
          <a:p>
            <a:endParaRPr lang="en-US" dirty="0"/>
          </a:p>
          <a:p>
            <a:r>
              <a:rPr lang="en-US"/>
              <a:t>Training Time:  30 min</a:t>
            </a:r>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25309267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name does not accurately reflect the tracked reviews because there are two offices involved with this tracker. The Office of Bridge Design and Maintenance (aka Bridge Office) is responsible for reviewing all structural design plans. Structures can include bridges, wall, high mast arms, and other design structures that do not have a standard design detail. The Office of Materials &amp; Testing (OMAT) is responsible for all geotechnical reviews including Soil Survey, Pavement Evaluation Summary, and Phase I Environmental Site Assessment.</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Any reports or plans that have been submitted to either the Bridge Office or OMAT are tracked here. Just like the other two trackers, the PM will submit whose review que it is currently in and how long it has been there. </a:t>
            </a:r>
            <a:endParaRPr lang="en-US" sz="2800" dirty="0"/>
          </a:p>
          <a:p>
            <a:endParaRPr lang="en-US" dirty="0"/>
          </a:p>
          <a:p>
            <a:endParaRPr lang="en-US" dirty="0"/>
          </a:p>
          <a:p>
            <a:r>
              <a:rPr lang="en-US" dirty="0"/>
              <a:t>(click 3) The document or plans that needs by OMAT or the Bridge Office are first reviewed in the OPD document tracker. After the OPD review is complete, the item will automatically be submitted to the correct office and placed on the OMAT deliverables tracker. </a:t>
            </a:r>
          </a:p>
        </p:txBody>
      </p:sp>
      <p:sp>
        <p:nvSpPr>
          <p:cNvPr id="4" name="Slide Number Placeholder 3"/>
          <p:cNvSpPr>
            <a:spLocks noGrp="1"/>
          </p:cNvSpPr>
          <p:nvPr>
            <p:ph type="sldNum" sz="quarter" idx="5"/>
          </p:nvPr>
        </p:nvSpPr>
        <p:spPr/>
        <p:txBody>
          <a:bodyPr/>
          <a:lstStyle/>
          <a:p>
            <a:fld id="{E1F2C632-E035-4FBF-8D3F-129570134C5A}" type="slidenum">
              <a:rPr lang="en-US" smtClean="0"/>
              <a:t>10</a:t>
            </a:fld>
            <a:endParaRPr lang="en-US"/>
          </a:p>
        </p:txBody>
      </p:sp>
    </p:spTree>
    <p:extLst>
      <p:ext uri="{BB962C8B-B14F-4D97-AF65-F5344CB8AC3E}">
        <p14:creationId xmlns:p14="http://schemas.microsoft.com/office/powerpoint/2010/main" val="2334108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(direction: Read question 1 and give participants time to respond.)</a:t>
            </a:r>
          </a:p>
          <a:p>
            <a:endParaRPr lang="en-US" i="0" dirty="0"/>
          </a:p>
          <a:p>
            <a:r>
              <a:rPr lang="en-US" i="0" dirty="0"/>
              <a:t>(click 1) Answer: D. </a:t>
            </a:r>
          </a:p>
        </p:txBody>
      </p:sp>
      <p:sp>
        <p:nvSpPr>
          <p:cNvPr id="4" name="Slide Number Placeholder 3"/>
          <p:cNvSpPr>
            <a:spLocks noGrp="1"/>
          </p:cNvSpPr>
          <p:nvPr>
            <p:ph type="sldNum" sz="quarter" idx="5"/>
          </p:nvPr>
        </p:nvSpPr>
        <p:spPr/>
        <p:txBody>
          <a:bodyPr/>
          <a:lstStyle/>
          <a:p>
            <a:fld id="{E1F2C632-E035-4FBF-8D3F-129570134C5A}" type="slidenum">
              <a:rPr lang="en-US" smtClean="0"/>
              <a:t>11</a:t>
            </a:fld>
            <a:endParaRPr lang="en-US"/>
          </a:p>
        </p:txBody>
      </p:sp>
    </p:spTree>
    <p:extLst>
      <p:ext uri="{BB962C8B-B14F-4D97-AF65-F5344CB8AC3E}">
        <p14:creationId xmlns:p14="http://schemas.microsoft.com/office/powerpoint/2010/main" val="21533073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1B005F-85DF-6064-DC6D-5BCB83A4CB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6E88D2-D04D-9074-7AE6-0524ED31866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7C1475-1D44-F1AE-DF8D-0A6359C674AC}"/>
              </a:ext>
            </a:extLst>
          </p:cNvPr>
          <p:cNvSpPr>
            <a:spLocks noGrp="1"/>
          </p:cNvSpPr>
          <p:nvPr>
            <p:ph type="body" idx="1"/>
          </p:nvPr>
        </p:nvSpPr>
        <p:spPr/>
        <p:txBody>
          <a:bodyPr/>
          <a:lstStyle/>
          <a:p>
            <a:r>
              <a:rPr lang="en-US" i="1" dirty="0"/>
              <a:t>(direction: Read question 1 and give participants time to respond.)</a:t>
            </a:r>
          </a:p>
          <a:p>
            <a:endParaRPr lang="en-US" i="1" dirty="0"/>
          </a:p>
          <a:p>
            <a:r>
              <a:rPr lang="en-US" i="0" dirty="0"/>
              <a:t>(click 1) Answer: D</a:t>
            </a:r>
          </a:p>
        </p:txBody>
      </p:sp>
      <p:sp>
        <p:nvSpPr>
          <p:cNvPr id="4" name="Slide Number Placeholder 3">
            <a:extLst>
              <a:ext uri="{FF2B5EF4-FFF2-40B4-BE49-F238E27FC236}">
                <a16:creationId xmlns:a16="http://schemas.microsoft.com/office/drawing/2014/main" id="{496B0C60-16DE-1DF3-19D1-65CFC0C39A12}"/>
              </a:ext>
            </a:extLst>
          </p:cNvPr>
          <p:cNvSpPr>
            <a:spLocks noGrp="1"/>
          </p:cNvSpPr>
          <p:nvPr>
            <p:ph type="sldNum" sz="quarter" idx="5"/>
          </p:nvPr>
        </p:nvSpPr>
        <p:spPr/>
        <p:txBody>
          <a:bodyPr/>
          <a:lstStyle/>
          <a:p>
            <a:fld id="{E1F2C632-E035-4FBF-8D3F-129570134C5A}" type="slidenum">
              <a:rPr lang="en-US" smtClean="0"/>
              <a:t>12</a:t>
            </a:fld>
            <a:endParaRPr lang="en-US"/>
          </a:p>
        </p:txBody>
      </p:sp>
    </p:spTree>
    <p:extLst>
      <p:ext uri="{BB962C8B-B14F-4D97-AF65-F5344CB8AC3E}">
        <p14:creationId xmlns:p14="http://schemas.microsoft.com/office/powerpoint/2010/main" val="14456765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82BB64-2FA5-46B4-C171-8C6007394E3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D1F07A1-82EC-D75C-BC21-ED48E99A40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6F8A2E8-5575-18E3-FC7E-C97ED2D260BB}"/>
              </a:ext>
            </a:extLst>
          </p:cNvPr>
          <p:cNvSpPr>
            <a:spLocks noGrp="1"/>
          </p:cNvSpPr>
          <p:nvPr>
            <p:ph type="body" idx="1"/>
          </p:nvPr>
        </p:nvSpPr>
        <p:spPr/>
        <p:txBody>
          <a:bodyPr/>
          <a:lstStyle/>
          <a:p>
            <a:r>
              <a:rPr lang="en-US" i="1" dirty="0"/>
              <a:t>(direction: Read question 1 and give participants time to respond.)</a:t>
            </a:r>
          </a:p>
          <a:p>
            <a:endParaRPr lang="en-US" i="1" dirty="0"/>
          </a:p>
          <a:p>
            <a:r>
              <a:rPr lang="en-US" i="0" dirty="0"/>
              <a:t>(click 1) Answer: True.</a:t>
            </a:r>
          </a:p>
        </p:txBody>
      </p:sp>
      <p:sp>
        <p:nvSpPr>
          <p:cNvPr id="4" name="Slide Number Placeholder 3">
            <a:extLst>
              <a:ext uri="{FF2B5EF4-FFF2-40B4-BE49-F238E27FC236}">
                <a16:creationId xmlns:a16="http://schemas.microsoft.com/office/drawing/2014/main" id="{6504F2A8-1FFC-EF73-326C-800685845A25}"/>
              </a:ext>
            </a:extLst>
          </p:cNvPr>
          <p:cNvSpPr>
            <a:spLocks noGrp="1"/>
          </p:cNvSpPr>
          <p:nvPr>
            <p:ph type="sldNum" sz="quarter" idx="5"/>
          </p:nvPr>
        </p:nvSpPr>
        <p:spPr/>
        <p:txBody>
          <a:bodyPr/>
          <a:lstStyle/>
          <a:p>
            <a:fld id="{E1F2C632-E035-4FBF-8D3F-129570134C5A}" type="slidenum">
              <a:rPr lang="en-US" smtClean="0"/>
              <a:t>13</a:t>
            </a:fld>
            <a:endParaRPr lang="en-US"/>
          </a:p>
        </p:txBody>
      </p:sp>
    </p:spTree>
    <p:extLst>
      <p:ext uri="{BB962C8B-B14F-4D97-AF65-F5344CB8AC3E}">
        <p14:creationId xmlns:p14="http://schemas.microsoft.com/office/powerpoint/2010/main" val="94606497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you will learn how to locate each of the trackers. </a:t>
            </a:r>
          </a:p>
        </p:txBody>
      </p:sp>
      <p:sp>
        <p:nvSpPr>
          <p:cNvPr id="4" name="Slide Number Placeholder 3"/>
          <p:cNvSpPr>
            <a:spLocks noGrp="1"/>
          </p:cNvSpPr>
          <p:nvPr>
            <p:ph type="sldNum" sz="quarter" idx="5"/>
          </p:nvPr>
        </p:nvSpPr>
        <p:spPr/>
        <p:txBody>
          <a:bodyPr/>
          <a:lstStyle/>
          <a:p>
            <a:fld id="{E1F2C632-E035-4FBF-8D3F-129570134C5A}" type="slidenum">
              <a:rPr lang="en-US" smtClean="0"/>
              <a:t>14</a:t>
            </a:fld>
            <a:endParaRPr lang="en-US"/>
          </a:p>
        </p:txBody>
      </p:sp>
    </p:spTree>
    <p:extLst>
      <p:ext uri="{BB962C8B-B14F-4D97-AF65-F5344CB8AC3E}">
        <p14:creationId xmlns:p14="http://schemas.microsoft.com/office/powerpoint/2010/main" val="38365894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OPD trackers are located on the </a:t>
            </a:r>
            <a:r>
              <a:rPr lang="en-US" dirty="0" err="1"/>
              <a:t>sharepoint</a:t>
            </a:r>
            <a:r>
              <a:rPr lang="en-US" dirty="0"/>
              <a:t> site for the office. If you do not have access, ask the solutions center to add you to it. The red arrows are the trackers that the PM will directly upload to. The yellow arrow is the tracker that the PM can monitor after an item has left the OPD document tracker and been submitted to either OMAT or the Bridge Office.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15</a:t>
            </a:fld>
            <a:endParaRPr lang="en-US"/>
          </a:p>
        </p:txBody>
      </p:sp>
    </p:spTree>
    <p:extLst>
      <p:ext uri="{BB962C8B-B14F-4D97-AF65-F5344CB8AC3E}">
        <p14:creationId xmlns:p14="http://schemas.microsoft.com/office/powerpoint/2010/main" val="4059729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focus on what information is needed for the OPD document tracker. The OPD cost estimate tracker was covered in the Cost Estimate Training, </a:t>
            </a:r>
          </a:p>
        </p:txBody>
      </p:sp>
      <p:sp>
        <p:nvSpPr>
          <p:cNvPr id="4" name="Slide Number Placeholder 3"/>
          <p:cNvSpPr>
            <a:spLocks noGrp="1"/>
          </p:cNvSpPr>
          <p:nvPr>
            <p:ph type="sldNum" sz="quarter" idx="5"/>
          </p:nvPr>
        </p:nvSpPr>
        <p:spPr/>
        <p:txBody>
          <a:bodyPr/>
          <a:lstStyle/>
          <a:p>
            <a:fld id="{E1F2C632-E035-4FBF-8D3F-129570134C5A}" type="slidenum">
              <a:rPr lang="en-US" smtClean="0"/>
              <a:t>16</a:t>
            </a:fld>
            <a:endParaRPr lang="en-US"/>
          </a:p>
        </p:txBody>
      </p:sp>
    </p:spTree>
    <p:extLst>
      <p:ext uri="{BB962C8B-B14F-4D97-AF65-F5344CB8AC3E}">
        <p14:creationId xmlns:p14="http://schemas.microsoft.com/office/powerpoint/2010/main" val="36303447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Select the tracker that you need to use. We are going to start with the OPD Document Tracker. </a:t>
            </a:r>
          </a:p>
          <a:p>
            <a:endParaRPr lang="en-US" dirty="0"/>
          </a:p>
          <a:p>
            <a:r>
              <a:rPr lang="en-US" dirty="0"/>
              <a:t>(click 1)If it is a new upload, click the “new” button. </a:t>
            </a:r>
          </a:p>
        </p:txBody>
      </p:sp>
      <p:sp>
        <p:nvSpPr>
          <p:cNvPr id="4" name="Slide Number Placeholder 3"/>
          <p:cNvSpPr>
            <a:spLocks noGrp="1"/>
          </p:cNvSpPr>
          <p:nvPr>
            <p:ph type="sldNum" sz="quarter" idx="5"/>
          </p:nvPr>
        </p:nvSpPr>
        <p:spPr/>
        <p:txBody>
          <a:bodyPr/>
          <a:lstStyle/>
          <a:p>
            <a:fld id="{E1F2C632-E035-4FBF-8D3F-129570134C5A}" type="slidenum">
              <a:rPr lang="en-US" smtClean="0"/>
              <a:t>17</a:t>
            </a:fld>
            <a:endParaRPr lang="en-US"/>
          </a:p>
        </p:txBody>
      </p:sp>
    </p:spTree>
    <p:extLst>
      <p:ext uri="{BB962C8B-B14F-4D97-AF65-F5344CB8AC3E}">
        <p14:creationId xmlns:p14="http://schemas.microsoft.com/office/powerpoint/2010/main" val="32381160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 new page will appear. There are 3 sections on the form. The PM needs to fill out all of these fields. The first section is document information.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i="0" dirty="0"/>
              <a:t>(click 2) [</a:t>
            </a:r>
            <a:r>
              <a:rPr lang="en-US" i="1" dirty="0"/>
              <a:t>It will transition to next part of the form.</a:t>
            </a:r>
            <a:r>
              <a:rPr lang="en-US" dirty="0"/>
              <a:t>]</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18</a:t>
            </a:fld>
            <a:endParaRPr lang="en-US"/>
          </a:p>
        </p:txBody>
      </p:sp>
    </p:spTree>
    <p:extLst>
      <p:ext uri="{BB962C8B-B14F-4D97-AF65-F5344CB8AC3E}">
        <p14:creationId xmlns:p14="http://schemas.microsoft.com/office/powerpoint/2010/main" val="8092902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Scroll down to fill out the next section which is called “document tracking.”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The last section is the “comments” section.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(click 3) [</a:t>
            </a:r>
            <a:r>
              <a:rPr lang="en-US" i="1" dirty="0"/>
              <a:t>It will transition to next part of the form.</a:t>
            </a:r>
            <a:r>
              <a:rPr lang="en-US" dirty="0"/>
              <a:t>]</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19</a:t>
            </a:fld>
            <a:endParaRPr lang="en-US"/>
          </a:p>
        </p:txBody>
      </p:sp>
    </p:spTree>
    <p:extLst>
      <p:ext uri="{BB962C8B-B14F-4D97-AF65-F5344CB8AC3E}">
        <p14:creationId xmlns:p14="http://schemas.microsoft.com/office/powerpoint/2010/main" val="19730402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There are 3 learning objectives for this  training. First, the PM will understand that 3 different types of trackers that are used by OPD.</a:t>
            </a:r>
          </a:p>
          <a:p>
            <a:endParaRPr lang="en-US" dirty="0"/>
          </a:p>
          <a:p>
            <a:r>
              <a:rPr lang="en-US" dirty="0"/>
              <a:t>(click 2) The PM will learn when it is appropriate to use each of the trackers.</a:t>
            </a:r>
          </a:p>
          <a:p>
            <a:endParaRPr lang="en-US" dirty="0"/>
          </a:p>
          <a:p>
            <a:r>
              <a:rPr lang="en-US" dirty="0"/>
              <a:t>(click 3) </a:t>
            </a:r>
            <a:r>
              <a:rPr lang="en-US" dirty="0">
                <a:highlight>
                  <a:srgbClr val="FFFF00"/>
                </a:highlight>
              </a:rPr>
              <a:t>The last objective is to know how to upload the updated cost estimate to the tracker for signature. </a:t>
            </a:r>
          </a:p>
        </p:txBody>
      </p:sp>
      <p:sp>
        <p:nvSpPr>
          <p:cNvPr id="4" name="Slide Number Placeholder 3"/>
          <p:cNvSpPr>
            <a:spLocks noGrp="1"/>
          </p:cNvSpPr>
          <p:nvPr>
            <p:ph type="sldNum" sz="quarter" idx="5"/>
          </p:nvPr>
        </p:nvSpPr>
        <p:spPr/>
        <p:txBody>
          <a:bodyPr/>
          <a:lstStyle/>
          <a:p>
            <a:fld id="{E1F2C632-E035-4FBF-8D3F-129570134C5A}" type="slidenum">
              <a:rPr lang="en-US" smtClean="0"/>
              <a:t>2</a:t>
            </a:fld>
            <a:endParaRPr lang="en-US"/>
          </a:p>
        </p:txBody>
      </p:sp>
    </p:spTree>
    <p:extLst>
      <p:ext uri="{BB962C8B-B14F-4D97-AF65-F5344CB8AC3E}">
        <p14:creationId xmlns:p14="http://schemas.microsoft.com/office/powerpoint/2010/main" val="28667118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When submitting a document for review, always attach a copy of the current PSR.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Don’t forget to hit “save” after the form has been filled out.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20</a:t>
            </a:fld>
            <a:endParaRPr lang="en-US"/>
          </a:p>
        </p:txBody>
      </p:sp>
    </p:spTree>
    <p:extLst>
      <p:ext uri="{BB962C8B-B14F-4D97-AF65-F5344CB8AC3E}">
        <p14:creationId xmlns:p14="http://schemas.microsoft.com/office/powerpoint/2010/main" val="12937137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first section, the PM must chose the document type that matches what is being submitted. It is important to choose the correct one because each document has been set up to route for review based on the type of document. </a:t>
            </a:r>
          </a:p>
          <a:p>
            <a:endParaRPr lang="en-US" dirty="0"/>
          </a:p>
          <a:p>
            <a:r>
              <a:rPr lang="en-US" dirty="0"/>
              <a:t>(click 2) In other words, some documents may only require the assistant office head review, but other documents may go to the office head or even up to the Director of Program Delivery. Don’t forget the PM is always the first reviewer. All documents should be checked for accuracy prior to submitting it into the document tracker.</a:t>
            </a:r>
          </a:p>
        </p:txBody>
      </p:sp>
      <p:sp>
        <p:nvSpPr>
          <p:cNvPr id="4" name="Slide Number Placeholder 3"/>
          <p:cNvSpPr>
            <a:spLocks noGrp="1"/>
          </p:cNvSpPr>
          <p:nvPr>
            <p:ph type="sldNum" sz="quarter" idx="5"/>
          </p:nvPr>
        </p:nvSpPr>
        <p:spPr/>
        <p:txBody>
          <a:bodyPr/>
          <a:lstStyle/>
          <a:p>
            <a:fld id="{E1F2C632-E035-4FBF-8D3F-129570134C5A}" type="slidenum">
              <a:rPr lang="en-US" smtClean="0"/>
              <a:t>21</a:t>
            </a:fld>
            <a:endParaRPr lang="en-US"/>
          </a:p>
        </p:txBody>
      </p:sp>
    </p:spTree>
    <p:extLst>
      <p:ext uri="{BB962C8B-B14F-4D97-AF65-F5344CB8AC3E}">
        <p14:creationId xmlns:p14="http://schemas.microsoft.com/office/powerpoint/2010/main" val="7847043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After the document is uploaded, it send an automated email to the next reviewer that notifies them of document that needs their attention. It tells the recipient what is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(click 1) It provides a link to the document which is located on ProjectWise.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(click 2) It provides the link back to the document tracker entry. The review must update the information regarding next steps for the review or any review comments.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(click 3) If any comments have been added to the form, they are included with the email. This avoids the need to look at the tracker for information. When the document is accepted and/or signed, it will be routed back to the PM. The PM will receive a similar type of email.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22</a:t>
            </a:fld>
            <a:endParaRPr lang="en-US"/>
          </a:p>
        </p:txBody>
      </p:sp>
    </p:spTree>
    <p:extLst>
      <p:ext uri="{BB962C8B-B14F-4D97-AF65-F5344CB8AC3E}">
        <p14:creationId xmlns:p14="http://schemas.microsoft.com/office/powerpoint/2010/main" val="32715027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focus on what information is needed for the OPD document tracker. The OPD cost estimate tracker was covered in the Cost Estimate Training, </a:t>
            </a:r>
          </a:p>
        </p:txBody>
      </p:sp>
      <p:sp>
        <p:nvSpPr>
          <p:cNvPr id="4" name="Slide Number Placeholder 3"/>
          <p:cNvSpPr>
            <a:spLocks noGrp="1"/>
          </p:cNvSpPr>
          <p:nvPr>
            <p:ph type="sldNum" sz="quarter" idx="5"/>
          </p:nvPr>
        </p:nvSpPr>
        <p:spPr/>
        <p:txBody>
          <a:bodyPr/>
          <a:lstStyle/>
          <a:p>
            <a:fld id="{E1F2C632-E035-4FBF-8D3F-129570134C5A}" type="slidenum">
              <a:rPr lang="en-US" smtClean="0"/>
              <a:t>23</a:t>
            </a:fld>
            <a:endParaRPr lang="en-US"/>
          </a:p>
        </p:txBody>
      </p:sp>
    </p:spTree>
    <p:extLst>
      <p:ext uri="{BB962C8B-B14F-4D97-AF65-F5344CB8AC3E}">
        <p14:creationId xmlns:p14="http://schemas.microsoft.com/office/powerpoint/2010/main" val="193520494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Select the tracker that you need to check on the document. Remember that if the document or plan needs to go on to the Bridge Office or OMAT, it may have moved from the OPD document tracker to the OMAT deliverables tracker.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24</a:t>
            </a:fld>
            <a:endParaRPr lang="en-US"/>
          </a:p>
        </p:txBody>
      </p:sp>
    </p:spTree>
    <p:extLst>
      <p:ext uri="{BB962C8B-B14F-4D97-AF65-F5344CB8AC3E}">
        <p14:creationId xmlns:p14="http://schemas.microsoft.com/office/powerpoint/2010/main" val="188777324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After selecting the tracker, look for the name of your DPM. </a:t>
            </a:r>
          </a:p>
        </p:txBody>
      </p:sp>
      <p:sp>
        <p:nvSpPr>
          <p:cNvPr id="4" name="Slide Number Placeholder 3"/>
          <p:cNvSpPr>
            <a:spLocks noGrp="1"/>
          </p:cNvSpPr>
          <p:nvPr>
            <p:ph type="sldNum" sz="quarter" idx="5"/>
          </p:nvPr>
        </p:nvSpPr>
        <p:spPr/>
        <p:txBody>
          <a:bodyPr/>
          <a:lstStyle/>
          <a:p>
            <a:fld id="{E1F2C632-E035-4FBF-8D3F-129570134C5A}" type="slidenum">
              <a:rPr lang="en-US" smtClean="0"/>
              <a:t>25</a:t>
            </a:fld>
            <a:endParaRPr lang="en-US"/>
          </a:p>
        </p:txBody>
      </p:sp>
    </p:spTree>
    <p:extLst>
      <p:ext uri="{BB962C8B-B14F-4D97-AF65-F5344CB8AC3E}">
        <p14:creationId xmlns:p14="http://schemas.microsoft.com/office/powerpoint/2010/main" val="319726786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After selecting the tracker, look for the name of your District Program Manager (DPM) by going to the Project Manager column. There is a dropdown box. You can search by different ways. It is recommended to search using the “filter by” or “group by project manager” options. The “Filter by” option allows the PM to select only their name. Then only documents with that PM listed will be shown. The “group by project manager” filter still allows you to see all documents under the DPM, but they are grouped by PM. </a:t>
            </a:r>
          </a:p>
        </p:txBody>
      </p:sp>
      <p:sp>
        <p:nvSpPr>
          <p:cNvPr id="4" name="Slide Number Placeholder 3"/>
          <p:cNvSpPr>
            <a:spLocks noGrp="1"/>
          </p:cNvSpPr>
          <p:nvPr>
            <p:ph type="sldNum" sz="quarter" idx="5"/>
          </p:nvPr>
        </p:nvSpPr>
        <p:spPr/>
        <p:txBody>
          <a:bodyPr/>
          <a:lstStyle/>
          <a:p>
            <a:fld id="{E1F2C632-E035-4FBF-8D3F-129570134C5A}" type="slidenum">
              <a:rPr lang="en-US" smtClean="0"/>
              <a:t>26</a:t>
            </a:fld>
            <a:endParaRPr lang="en-US"/>
          </a:p>
        </p:txBody>
      </p:sp>
    </p:spTree>
    <p:extLst>
      <p:ext uri="{BB962C8B-B14F-4D97-AF65-F5344CB8AC3E}">
        <p14:creationId xmlns:p14="http://schemas.microsoft.com/office/powerpoint/2010/main" val="291920631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filter option used will appear at the top of the page. Then in descending order (recent to older) submissions will be listed below. </a:t>
            </a:r>
          </a:p>
        </p:txBody>
      </p:sp>
      <p:sp>
        <p:nvSpPr>
          <p:cNvPr id="4" name="Slide Number Placeholder 3"/>
          <p:cNvSpPr>
            <a:spLocks noGrp="1"/>
          </p:cNvSpPr>
          <p:nvPr>
            <p:ph type="sldNum" sz="quarter" idx="5"/>
          </p:nvPr>
        </p:nvSpPr>
        <p:spPr/>
        <p:txBody>
          <a:bodyPr/>
          <a:lstStyle/>
          <a:p>
            <a:fld id="{E1F2C632-E035-4FBF-8D3F-129570134C5A}" type="slidenum">
              <a:rPr lang="en-US" smtClean="0"/>
              <a:t>27</a:t>
            </a:fld>
            <a:endParaRPr lang="en-US"/>
          </a:p>
        </p:txBody>
      </p:sp>
    </p:spTree>
    <p:extLst>
      <p:ext uri="{BB962C8B-B14F-4D97-AF65-F5344CB8AC3E}">
        <p14:creationId xmlns:p14="http://schemas.microsoft.com/office/powerpoint/2010/main" val="35827373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To find the document that you need the status of, cross reference the Project ID column with the document type column. </a:t>
            </a:r>
          </a:p>
          <a:p>
            <a:endParaRPr lang="en-US" dirty="0"/>
          </a:p>
          <a:p>
            <a:r>
              <a:rPr lang="en-US" dirty="0"/>
              <a:t>(click 2) When you find the right document, click on the hyperlink which is in the Project ID column.</a:t>
            </a:r>
          </a:p>
        </p:txBody>
      </p:sp>
      <p:sp>
        <p:nvSpPr>
          <p:cNvPr id="4" name="Slide Number Placeholder 3"/>
          <p:cNvSpPr>
            <a:spLocks noGrp="1"/>
          </p:cNvSpPr>
          <p:nvPr>
            <p:ph type="sldNum" sz="quarter" idx="5"/>
          </p:nvPr>
        </p:nvSpPr>
        <p:spPr/>
        <p:txBody>
          <a:bodyPr/>
          <a:lstStyle/>
          <a:p>
            <a:fld id="{E1F2C632-E035-4FBF-8D3F-129570134C5A}" type="slidenum">
              <a:rPr lang="en-US" smtClean="0"/>
              <a:t>28</a:t>
            </a:fld>
            <a:endParaRPr lang="en-US"/>
          </a:p>
        </p:txBody>
      </p:sp>
    </p:spTree>
    <p:extLst>
      <p:ext uri="{BB962C8B-B14F-4D97-AF65-F5344CB8AC3E}">
        <p14:creationId xmlns:p14="http://schemas.microsoft.com/office/powerpoint/2010/main" val="215083585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Every time someone touches the document, the document status should be updated. This is how the PM will know the status. </a:t>
            </a:r>
          </a:p>
        </p:txBody>
      </p:sp>
      <p:sp>
        <p:nvSpPr>
          <p:cNvPr id="4" name="Slide Number Placeholder 3"/>
          <p:cNvSpPr>
            <a:spLocks noGrp="1"/>
          </p:cNvSpPr>
          <p:nvPr>
            <p:ph type="sldNum" sz="quarter" idx="5"/>
          </p:nvPr>
        </p:nvSpPr>
        <p:spPr/>
        <p:txBody>
          <a:bodyPr/>
          <a:lstStyle/>
          <a:p>
            <a:fld id="{E1F2C632-E035-4FBF-8D3F-129570134C5A}" type="slidenum">
              <a:rPr lang="en-US" smtClean="0"/>
              <a:t>29</a:t>
            </a:fld>
            <a:endParaRPr lang="en-US"/>
          </a:p>
        </p:txBody>
      </p:sp>
    </p:spTree>
    <p:extLst>
      <p:ext uri="{BB962C8B-B14F-4D97-AF65-F5344CB8AC3E}">
        <p14:creationId xmlns:p14="http://schemas.microsoft.com/office/powerpoint/2010/main" val="14444877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 have gotten used to use all kinds of trackers in our daily lives. Trackers at work also an important part of project management. </a:t>
            </a:r>
          </a:p>
        </p:txBody>
      </p:sp>
      <p:sp>
        <p:nvSpPr>
          <p:cNvPr id="4" name="Slide Number Placeholder 3"/>
          <p:cNvSpPr>
            <a:spLocks noGrp="1"/>
          </p:cNvSpPr>
          <p:nvPr>
            <p:ph type="sldNum" sz="quarter" idx="5"/>
          </p:nvPr>
        </p:nvSpPr>
        <p:spPr/>
        <p:txBody>
          <a:bodyPr/>
          <a:lstStyle/>
          <a:p>
            <a:fld id="{E1F2C632-E035-4FBF-8D3F-129570134C5A}" type="slidenum">
              <a:rPr lang="en-US" smtClean="0"/>
              <a:t>3</a:t>
            </a:fld>
            <a:endParaRPr lang="en-US"/>
          </a:p>
        </p:txBody>
      </p:sp>
    </p:spTree>
    <p:extLst>
      <p:ext uri="{BB962C8B-B14F-4D97-AF65-F5344CB8AC3E}">
        <p14:creationId xmlns:p14="http://schemas.microsoft.com/office/powerpoint/2010/main" val="16473540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focus on what to do if a document is sent back to the PM for corrections. </a:t>
            </a:r>
          </a:p>
        </p:txBody>
      </p:sp>
      <p:sp>
        <p:nvSpPr>
          <p:cNvPr id="4" name="Slide Number Placeholder 3"/>
          <p:cNvSpPr>
            <a:spLocks noGrp="1"/>
          </p:cNvSpPr>
          <p:nvPr>
            <p:ph type="sldNum" sz="quarter" idx="5"/>
          </p:nvPr>
        </p:nvSpPr>
        <p:spPr/>
        <p:txBody>
          <a:bodyPr/>
          <a:lstStyle/>
          <a:p>
            <a:fld id="{E1F2C632-E035-4FBF-8D3F-129570134C5A}" type="slidenum">
              <a:rPr lang="en-US" smtClean="0"/>
              <a:t>30</a:t>
            </a:fld>
            <a:endParaRPr lang="en-US"/>
          </a:p>
        </p:txBody>
      </p:sp>
    </p:spTree>
    <p:extLst>
      <p:ext uri="{BB962C8B-B14F-4D97-AF65-F5344CB8AC3E}">
        <p14:creationId xmlns:p14="http://schemas.microsoft.com/office/powerpoint/2010/main" val="26628948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If the document is being returned to the PM, the status will show as “sent back to PM for correction.”</a:t>
            </a:r>
          </a:p>
        </p:txBody>
      </p:sp>
      <p:sp>
        <p:nvSpPr>
          <p:cNvPr id="4" name="Slide Number Placeholder 3"/>
          <p:cNvSpPr>
            <a:spLocks noGrp="1"/>
          </p:cNvSpPr>
          <p:nvPr>
            <p:ph type="sldNum" sz="quarter" idx="5"/>
          </p:nvPr>
        </p:nvSpPr>
        <p:spPr/>
        <p:txBody>
          <a:bodyPr/>
          <a:lstStyle/>
          <a:p>
            <a:fld id="{E1F2C632-E035-4FBF-8D3F-129570134C5A}" type="slidenum">
              <a:rPr lang="en-US" smtClean="0"/>
              <a:t>31</a:t>
            </a:fld>
            <a:endParaRPr lang="en-US"/>
          </a:p>
        </p:txBody>
      </p:sp>
    </p:spTree>
    <p:extLst>
      <p:ext uri="{BB962C8B-B14F-4D97-AF65-F5344CB8AC3E}">
        <p14:creationId xmlns:p14="http://schemas.microsoft.com/office/powerpoint/2010/main" val="16189006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If a document is returned to the PM because it needs corrections, </a:t>
            </a:r>
            <a:r>
              <a:rPr lang="en-US" b="1" dirty="0"/>
              <a:t>do not</a:t>
            </a:r>
            <a:r>
              <a:rPr lang="en-US" dirty="0"/>
              <a:t> create a new entry for the updated version. This applies to both the OPD document tracker and the OPD Cost Estimate Tracker. Instead, go back into the already created entry for the document. </a:t>
            </a:r>
          </a:p>
        </p:txBody>
      </p:sp>
      <p:sp>
        <p:nvSpPr>
          <p:cNvPr id="4" name="Slide Number Placeholder 3"/>
          <p:cNvSpPr>
            <a:spLocks noGrp="1"/>
          </p:cNvSpPr>
          <p:nvPr>
            <p:ph type="sldNum" sz="quarter" idx="5"/>
          </p:nvPr>
        </p:nvSpPr>
        <p:spPr/>
        <p:txBody>
          <a:bodyPr/>
          <a:lstStyle/>
          <a:p>
            <a:fld id="{E1F2C632-E035-4FBF-8D3F-129570134C5A}" type="slidenum">
              <a:rPr lang="en-US" smtClean="0"/>
              <a:t>32</a:t>
            </a:fld>
            <a:endParaRPr lang="en-US"/>
          </a:p>
        </p:txBody>
      </p:sp>
    </p:spTree>
    <p:extLst>
      <p:ext uri="{BB962C8B-B14F-4D97-AF65-F5344CB8AC3E}">
        <p14:creationId xmlns:p14="http://schemas.microsoft.com/office/powerpoint/2010/main" val="222587811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In the document info section, update the PW link to match the updated version of the document.</a:t>
            </a:r>
          </a:p>
        </p:txBody>
      </p:sp>
      <p:sp>
        <p:nvSpPr>
          <p:cNvPr id="4" name="Slide Number Placeholder 3"/>
          <p:cNvSpPr>
            <a:spLocks noGrp="1"/>
          </p:cNvSpPr>
          <p:nvPr>
            <p:ph type="sldNum" sz="quarter" idx="5"/>
          </p:nvPr>
        </p:nvSpPr>
        <p:spPr/>
        <p:txBody>
          <a:bodyPr/>
          <a:lstStyle/>
          <a:p>
            <a:fld id="{E1F2C632-E035-4FBF-8D3F-129570134C5A}" type="slidenum">
              <a:rPr lang="en-US" smtClean="0"/>
              <a:t>33</a:t>
            </a:fld>
            <a:endParaRPr lang="en-US"/>
          </a:p>
        </p:txBody>
      </p:sp>
    </p:spTree>
    <p:extLst>
      <p:ext uri="{BB962C8B-B14F-4D97-AF65-F5344CB8AC3E}">
        <p14:creationId xmlns:p14="http://schemas.microsoft.com/office/powerpoint/2010/main" val="12150257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Scroll down and update, the document status, the date sent to the DPM, and attach a new PSR. </a:t>
            </a:r>
          </a:p>
        </p:txBody>
      </p:sp>
      <p:sp>
        <p:nvSpPr>
          <p:cNvPr id="4" name="Slide Number Placeholder 3"/>
          <p:cNvSpPr>
            <a:spLocks noGrp="1"/>
          </p:cNvSpPr>
          <p:nvPr>
            <p:ph type="sldNum" sz="quarter" idx="5"/>
          </p:nvPr>
        </p:nvSpPr>
        <p:spPr/>
        <p:txBody>
          <a:bodyPr/>
          <a:lstStyle/>
          <a:p>
            <a:fld id="{E1F2C632-E035-4FBF-8D3F-129570134C5A}" type="slidenum">
              <a:rPr lang="en-US" smtClean="0"/>
              <a:t>34</a:t>
            </a:fld>
            <a:endParaRPr lang="en-US"/>
          </a:p>
        </p:txBody>
      </p:sp>
    </p:spTree>
    <p:extLst>
      <p:ext uri="{BB962C8B-B14F-4D97-AF65-F5344CB8AC3E}">
        <p14:creationId xmlns:p14="http://schemas.microsoft.com/office/powerpoint/2010/main" val="38490116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By using various trackers, documents are routed in one location instead via email. This eliminates the need to monitor and follow up on emails. It also reduces the number of emails that a reviewer will receive. It reduces the risk of a document getting “lost”.</a:t>
            </a:r>
          </a:p>
          <a:p>
            <a:r>
              <a:rPr lang="en-US" sz="2800" dirty="0"/>
              <a:t>(click 2) By using a tracker, a PM or another reviewer can check on the status of the document. It is easy to see how many days a document has been in someone’s cue and who is responsible for the next step. It also provides some historical information on when a document was submitted, reviewed, and signed. </a:t>
            </a:r>
          </a:p>
          <a:p>
            <a:r>
              <a:rPr lang="en-US" sz="2800" dirty="0"/>
              <a:t>(click 3) The tracker has a direct interaction with ProjectWise. All documents including draft and final documents must be placed on ProjectWise. The tracker provides the reviewer with access via the link to the current version of the document. This ensures that a PM is not storing documents on their computer and then attaching the working version to an email. </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4</a:t>
            </a:fld>
            <a:endParaRPr lang="en-US"/>
          </a:p>
        </p:txBody>
      </p:sp>
    </p:spTree>
    <p:extLst>
      <p:ext uri="{BB962C8B-B14F-4D97-AF65-F5344CB8AC3E}">
        <p14:creationId xmlns:p14="http://schemas.microsoft.com/office/powerpoint/2010/main" val="14103902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will discuss the various types of trackers that OPD uses. </a:t>
            </a:r>
          </a:p>
        </p:txBody>
      </p:sp>
      <p:sp>
        <p:nvSpPr>
          <p:cNvPr id="4" name="Slide Number Placeholder 3"/>
          <p:cNvSpPr>
            <a:spLocks noGrp="1"/>
          </p:cNvSpPr>
          <p:nvPr>
            <p:ph type="sldNum" sz="quarter" idx="5"/>
          </p:nvPr>
        </p:nvSpPr>
        <p:spPr/>
        <p:txBody>
          <a:bodyPr/>
          <a:lstStyle/>
          <a:p>
            <a:fld id="{E1F2C632-E035-4FBF-8D3F-129570134C5A}" type="slidenum">
              <a:rPr lang="en-US" smtClean="0"/>
              <a:t>5</a:t>
            </a:fld>
            <a:endParaRPr lang="en-US"/>
          </a:p>
        </p:txBody>
      </p:sp>
    </p:spTree>
    <p:extLst>
      <p:ext uri="{BB962C8B-B14F-4D97-AF65-F5344CB8AC3E}">
        <p14:creationId xmlns:p14="http://schemas.microsoft.com/office/powerpoint/2010/main" val="15121638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There are 3 different types of trackers used by OPD project managers: OPD Document Tracker, OPD Cost Estimate Tracker, and OMAT Deliverables Tracker. The bridge office deliverables are also tracked in the OMAT Deliverables Tracker. </a:t>
            </a:r>
          </a:p>
          <a:p>
            <a:endParaRPr lang="en-US" sz="2800" dirty="0"/>
          </a:p>
          <a:p>
            <a:r>
              <a:rPr lang="en-US" sz="2800" dirty="0"/>
              <a:t>(</a:t>
            </a:r>
            <a:r>
              <a:rPr lang="en-US" sz="2800" i="1" dirty="0"/>
              <a:t>The purpose of each tracker will be explained on slide 8-10.)</a:t>
            </a:r>
            <a:endParaRPr lang="en-US" sz="2800"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6</a:t>
            </a:fld>
            <a:endParaRPr lang="en-US"/>
          </a:p>
        </p:txBody>
      </p:sp>
    </p:spTree>
    <p:extLst>
      <p:ext uri="{BB962C8B-B14F-4D97-AF65-F5344CB8AC3E}">
        <p14:creationId xmlns:p14="http://schemas.microsoft.com/office/powerpoint/2010/main" val="25886842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not only important to know which is the appropriate tracker to use but also when to use the tracker. </a:t>
            </a:r>
          </a:p>
        </p:txBody>
      </p:sp>
      <p:sp>
        <p:nvSpPr>
          <p:cNvPr id="4" name="Slide Number Placeholder 3"/>
          <p:cNvSpPr>
            <a:spLocks noGrp="1"/>
          </p:cNvSpPr>
          <p:nvPr>
            <p:ph type="sldNum" sz="quarter" idx="5"/>
          </p:nvPr>
        </p:nvSpPr>
        <p:spPr/>
        <p:txBody>
          <a:bodyPr/>
          <a:lstStyle/>
          <a:p>
            <a:fld id="{E1F2C632-E035-4FBF-8D3F-129570134C5A}" type="slidenum">
              <a:rPr lang="en-US" smtClean="0"/>
              <a:t>7</a:t>
            </a:fld>
            <a:endParaRPr lang="en-US"/>
          </a:p>
        </p:txBody>
      </p:sp>
    </p:spTree>
    <p:extLst>
      <p:ext uri="{BB962C8B-B14F-4D97-AF65-F5344CB8AC3E}">
        <p14:creationId xmlns:p14="http://schemas.microsoft.com/office/powerpoint/2010/main" val="3425504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OPD document tracker is part of the internal OPD review process.</a:t>
            </a:r>
          </a:p>
          <a:p>
            <a:endParaRPr lang="en-US" dirty="0"/>
          </a:p>
          <a:p>
            <a:r>
              <a:rPr lang="en-US" dirty="0"/>
              <a:t>(click 2) This tracker is used prior to submitting a document directly to another office or external stakeholder. </a:t>
            </a:r>
          </a:p>
          <a:p>
            <a:endParaRPr lang="en-US" dirty="0"/>
          </a:p>
          <a:p>
            <a:r>
              <a:rPr lang="en-US" dirty="0"/>
              <a:t>(click 3) It provides the opportunity for supervisors at a minimum to review a document. </a:t>
            </a:r>
          </a:p>
          <a:p>
            <a:endParaRPr lang="en-US" dirty="0"/>
          </a:p>
          <a:p>
            <a:r>
              <a:rPr lang="en-US" dirty="0"/>
              <a:t>(click 4) If the document requires multiple levels of review, the PM will know at all times whose review que it is currently in and how long it has been there. </a:t>
            </a:r>
            <a:endParaRPr lang="en-US" sz="2800"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8</a:t>
            </a:fld>
            <a:endParaRPr lang="en-US"/>
          </a:p>
        </p:txBody>
      </p:sp>
    </p:spTree>
    <p:extLst>
      <p:ext uri="{BB962C8B-B14F-4D97-AF65-F5344CB8AC3E}">
        <p14:creationId xmlns:p14="http://schemas.microsoft.com/office/powerpoint/2010/main" val="14885866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 purpose of the OPD cost estimate tracker is of the internal OPD review process for revisions to programmed cost updates. </a:t>
            </a:r>
          </a:p>
          <a:p>
            <a:endParaRPr lang="en-US" dirty="0"/>
          </a:p>
          <a:p>
            <a:r>
              <a:rPr lang="en-US" dirty="0"/>
              <a:t>(click 2) This tracker is used prior to submitting a document directly to the Office of Engineering Services. </a:t>
            </a:r>
          </a:p>
          <a:p>
            <a:endParaRPr lang="en-US" dirty="0"/>
          </a:p>
          <a:p>
            <a:r>
              <a:rPr lang="en-US" dirty="0"/>
              <a:t>(click 3) The cost estimate requires multiple levels of review which culminates in the OPD office head signing the document. The PM will know at all times whose review que it is currently in and how long it has been there. </a:t>
            </a:r>
            <a:endParaRPr lang="en-US" sz="2800"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9</a:t>
            </a:fld>
            <a:endParaRPr lang="en-US"/>
          </a:p>
        </p:txBody>
      </p:sp>
    </p:spTree>
    <p:extLst>
      <p:ext uri="{BB962C8B-B14F-4D97-AF65-F5344CB8AC3E}">
        <p14:creationId xmlns:p14="http://schemas.microsoft.com/office/powerpoint/2010/main" val="4562741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10/29/2025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10/29/2025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10/29/2025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Agenda">
    <p:bg>
      <p:bgPr>
        <a:solidFill>
          <a:srgbClr val="DDDDDD"/>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381000" y="312421"/>
            <a:ext cx="5715000" cy="939144"/>
          </a:xfrm>
        </p:spPr>
        <p:txBody>
          <a:bodyPr lIns="0" rIns="0">
            <a:normAutofit/>
          </a:bodyPr>
          <a:lstStyle>
            <a:lvl1pPr>
              <a:defRPr sz="2700">
                <a:latin typeface="+mj-lt"/>
              </a:defRPr>
            </a:lvl1pPr>
          </a:lstStyle>
          <a:p>
            <a:r>
              <a:rPr lang="en-US"/>
              <a:t>Click to edit Master title style</a:t>
            </a:r>
          </a:p>
        </p:txBody>
      </p:sp>
      <p:sp>
        <p:nvSpPr>
          <p:cNvPr id="3" name="Content Placeholder 2">
            <a:extLst>
              <a:ext uri="{FF2B5EF4-FFF2-40B4-BE49-F238E27FC236}">
                <a16:creationId xmlns:a16="http://schemas.microsoft.com/office/drawing/2014/main" id="{8EE99F59-6594-4D60-BBDB-3C12B99A8EA6}"/>
              </a:ext>
            </a:extLst>
          </p:cNvPr>
          <p:cNvSpPr>
            <a:spLocks noGrp="1"/>
          </p:cNvSpPr>
          <p:nvPr>
            <p:ph idx="1"/>
          </p:nvPr>
        </p:nvSpPr>
        <p:spPr>
          <a:xfrm>
            <a:off x="381000" y="2057400"/>
            <a:ext cx="5715000" cy="3649980"/>
          </a:xfrm>
        </p:spPr>
        <p:txBody>
          <a:bodyPr lIns="0" rIns="0">
            <a:normAutofit/>
          </a:bodyPr>
          <a:lstStyle>
            <a:lvl1pPr marL="0" indent="0">
              <a:lnSpc>
                <a:spcPct val="100000"/>
              </a:lnSpc>
              <a:spcAft>
                <a:spcPts val="300"/>
              </a:spcAft>
              <a:buNone/>
              <a:defRPr sz="2000"/>
            </a:lvl1pPr>
            <a:lvl2pPr marL="457200" indent="0">
              <a:lnSpc>
                <a:spcPct val="100000"/>
              </a:lnSpc>
              <a:spcBef>
                <a:spcPts val="0"/>
              </a:spcBef>
              <a:spcAft>
                <a:spcPts val="300"/>
              </a:spcAft>
              <a:buNone/>
              <a:defRPr sz="2000"/>
            </a:lvl2pPr>
          </a:lstStyle>
          <a:p>
            <a:pPr lvl="0"/>
            <a:r>
              <a:rPr lang="en-US"/>
              <a:t>Edit Master text styles</a:t>
            </a:r>
          </a:p>
          <a:p>
            <a:pPr lvl="1"/>
            <a:r>
              <a:rPr lang="en-US"/>
              <a:t>Second level</a:t>
            </a:r>
          </a:p>
        </p:txBody>
      </p:sp>
      <p:sp>
        <p:nvSpPr>
          <p:cNvPr id="6" name="Slide Number Placeholder 5">
            <a:extLst>
              <a:ext uri="{FF2B5EF4-FFF2-40B4-BE49-F238E27FC236}">
                <a16:creationId xmlns:a16="http://schemas.microsoft.com/office/drawing/2014/main" id="{F5234537-FD0F-43CD-BE00-56BABFDBFDB4}"/>
              </a:ext>
            </a:extLst>
          </p:cNvPr>
          <p:cNvSpPr>
            <a:spLocks noGrp="1"/>
          </p:cNvSpPr>
          <p:nvPr>
            <p:ph type="sldNum" sz="quarter" idx="12"/>
          </p:nvPr>
        </p:nvSpPr>
        <p:spPr/>
        <p:txBody>
          <a:bodyPr/>
          <a:lstStyle/>
          <a:p>
            <a:fld id="{57EC5AC7-3F73-4490-80E2-2FA8D13751D7}" type="slidenum">
              <a:rPr lang="en-US" smtClean="0"/>
              <a:t>‹#›</a:t>
            </a:fld>
            <a:endParaRPr lang="en-US"/>
          </a:p>
        </p:txBody>
      </p:sp>
    </p:spTree>
    <p:extLst>
      <p:ext uri="{BB962C8B-B14F-4D97-AF65-F5344CB8AC3E}">
        <p14:creationId xmlns:p14="http://schemas.microsoft.com/office/powerpoint/2010/main" val="3246480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Quote Layout_pic bkgd">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BE59CA5A-1EF9-41EC-91E1-6532E27C520D}"/>
              </a:ext>
            </a:extLst>
          </p:cNvPr>
          <p:cNvSpPr>
            <a:spLocks noGrp="1"/>
          </p:cNvSpPr>
          <p:nvPr>
            <p:ph type="pic" sz="quarter" idx="14"/>
          </p:nvPr>
        </p:nvSpPr>
        <p:spPr>
          <a:xfrm>
            <a:off x="0" y="0"/>
            <a:ext cx="12192000" cy="6858000"/>
          </a:xfrm>
          <a:pattFill prst="lgCheck">
            <a:fgClr>
              <a:schemeClr val="bg2"/>
            </a:fgClr>
            <a:bgClr>
              <a:schemeClr val="bg1"/>
            </a:bgClr>
          </a:pattFill>
        </p:spPr>
        <p:txBody>
          <a:bodyPr vert="horz" lIns="0" tIns="45720" rIns="0" bIns="45720" rtlCol="0">
            <a:normAutofit/>
          </a:bodyPr>
          <a:lstStyle>
            <a:lvl1pPr>
              <a:defRPr lang="en-US"/>
            </a:lvl1pPr>
          </a:lstStyle>
          <a:p>
            <a:pPr lvl="0"/>
            <a:r>
              <a:rPr lang="en-US"/>
              <a:t>Click icon to add picture</a:t>
            </a:r>
          </a:p>
        </p:txBody>
      </p:sp>
      <p:sp>
        <p:nvSpPr>
          <p:cNvPr id="6" name="Slide Number Placeholder 5">
            <a:extLst>
              <a:ext uri="{FF2B5EF4-FFF2-40B4-BE49-F238E27FC236}">
                <a16:creationId xmlns:a16="http://schemas.microsoft.com/office/drawing/2014/main" id="{F5234537-FD0F-43CD-BE00-56BABFDBFDB4}"/>
              </a:ext>
            </a:extLst>
          </p:cNvPr>
          <p:cNvSpPr>
            <a:spLocks noGrp="1"/>
          </p:cNvSpPr>
          <p:nvPr>
            <p:ph type="sldNum" sz="quarter" idx="12"/>
          </p:nvPr>
        </p:nvSpPr>
        <p:spPr/>
        <p:txBody>
          <a:bodyPr/>
          <a:lstStyle>
            <a:lvl1pPr>
              <a:defRPr>
                <a:solidFill>
                  <a:schemeClr val="bg1"/>
                </a:solidFill>
              </a:defRPr>
            </a:lvl1pPr>
          </a:lstStyle>
          <a:p>
            <a:fld id="{57EC5AC7-3F73-4490-80E2-2FA8D13751D7}" type="slidenum">
              <a:rPr lang="en-US" smtClean="0"/>
              <a:pPr/>
              <a:t>‹#›</a:t>
            </a:fld>
            <a:endParaRPr lang="en-US"/>
          </a:p>
        </p:txBody>
      </p:sp>
      <p:sp>
        <p:nvSpPr>
          <p:cNvPr id="5" name="Text Placeholder 4">
            <a:extLst>
              <a:ext uri="{FF2B5EF4-FFF2-40B4-BE49-F238E27FC236}">
                <a16:creationId xmlns:a16="http://schemas.microsoft.com/office/drawing/2014/main" id="{8DFAEBDD-56A2-4322-B1D5-D5E5AC5FD3E7}"/>
              </a:ext>
            </a:extLst>
          </p:cNvPr>
          <p:cNvSpPr>
            <a:spLocks noGrp="1"/>
          </p:cNvSpPr>
          <p:nvPr>
            <p:ph type="body" sz="quarter" idx="13"/>
          </p:nvPr>
        </p:nvSpPr>
        <p:spPr>
          <a:xfrm>
            <a:off x="1769533" y="1128584"/>
            <a:ext cx="8669867" cy="4572420"/>
          </a:xfrm>
        </p:spPr>
        <p:txBody>
          <a:bodyPr anchor="ctr">
            <a:normAutofit/>
          </a:bodyPr>
          <a:lstStyle>
            <a:lvl1pPr marL="0" indent="0" algn="ctr">
              <a:lnSpc>
                <a:spcPct val="100000"/>
              </a:lnSpc>
              <a:spcBef>
                <a:spcPts val="1200"/>
              </a:spcBef>
              <a:buFontTx/>
              <a:buNone/>
              <a:defRPr sz="3000" i="1">
                <a:solidFill>
                  <a:schemeClr val="bg1"/>
                </a:solidFill>
              </a:defRPr>
            </a:lvl1pPr>
          </a:lstStyle>
          <a:p>
            <a:pPr lvl="0"/>
            <a:r>
              <a:rPr lang="en-US"/>
              <a:t>Edit Master text styles</a:t>
            </a:r>
          </a:p>
        </p:txBody>
      </p:sp>
    </p:spTree>
    <p:extLst>
      <p:ext uri="{BB962C8B-B14F-4D97-AF65-F5344CB8AC3E}">
        <p14:creationId xmlns:p14="http://schemas.microsoft.com/office/powerpoint/2010/main" val="29460748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cSld name="Section Header_color bkgd">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15BCE-6391-4493-B4CD-FB2BAA4700AF}"/>
              </a:ext>
            </a:extLst>
          </p:cNvPr>
          <p:cNvSpPr>
            <a:spLocks noGrp="1"/>
          </p:cNvSpPr>
          <p:nvPr>
            <p:ph type="title"/>
          </p:nvPr>
        </p:nvSpPr>
        <p:spPr>
          <a:xfrm>
            <a:off x="381000" y="530969"/>
            <a:ext cx="7103882" cy="2852737"/>
          </a:xfrm>
        </p:spPr>
        <p:txBody>
          <a:bodyPr lIns="0" rIns="0" anchor="b"/>
          <a:lstStyle>
            <a:lvl1pPr>
              <a:defRPr sz="6000">
                <a:latin typeface="+mn-lt"/>
              </a:defRPr>
            </a:lvl1pPr>
          </a:lstStyle>
          <a:p>
            <a:r>
              <a:rPr lang="en-US"/>
              <a:t>Click to edit Master title style</a:t>
            </a:r>
          </a:p>
        </p:txBody>
      </p:sp>
      <p:sp>
        <p:nvSpPr>
          <p:cNvPr id="3" name="Text Placeholder 2">
            <a:extLst>
              <a:ext uri="{FF2B5EF4-FFF2-40B4-BE49-F238E27FC236}">
                <a16:creationId xmlns:a16="http://schemas.microsoft.com/office/drawing/2014/main" id="{0E095DDA-AF04-4EF1-AE0A-B9F06948A81D}"/>
              </a:ext>
            </a:extLst>
          </p:cNvPr>
          <p:cNvSpPr>
            <a:spLocks noGrp="1"/>
          </p:cNvSpPr>
          <p:nvPr>
            <p:ph type="body" idx="1"/>
          </p:nvPr>
        </p:nvSpPr>
        <p:spPr>
          <a:xfrm>
            <a:off x="381000" y="3898845"/>
            <a:ext cx="7103882" cy="1808535"/>
          </a:xfrm>
        </p:spPr>
        <p:txBody>
          <a:bodyPr lIns="0" rIns="0"/>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6" name="Slide Number Placeholder 5">
            <a:extLst>
              <a:ext uri="{FF2B5EF4-FFF2-40B4-BE49-F238E27FC236}">
                <a16:creationId xmlns:a16="http://schemas.microsoft.com/office/drawing/2014/main" id="{0AB69723-0E60-4F49-A961-56686137A08C}"/>
              </a:ext>
            </a:extLst>
          </p:cNvPr>
          <p:cNvSpPr>
            <a:spLocks noGrp="1"/>
          </p:cNvSpPr>
          <p:nvPr>
            <p:ph type="sldNum" sz="quarter" idx="12"/>
          </p:nvPr>
        </p:nvSpPr>
        <p:spPr/>
        <p:txBody>
          <a:bodyPr/>
          <a:lstStyle/>
          <a:p>
            <a:fld id="{57EC5AC7-3F73-4490-80E2-2FA8D13751D7}" type="slidenum">
              <a:rPr lang="en-US" smtClean="0"/>
              <a:t>‹#›</a:t>
            </a:fld>
            <a:endParaRPr lang="en-US"/>
          </a:p>
        </p:txBody>
      </p:sp>
    </p:spTree>
    <p:extLst>
      <p:ext uri="{BB962C8B-B14F-4D97-AF65-F5344CB8AC3E}">
        <p14:creationId xmlns:p14="http://schemas.microsoft.com/office/powerpoint/2010/main" val="225453452"/>
      </p:ext>
    </p:extLst>
  </p:cSld>
  <p:clrMapOvr>
    <a:masterClrMapping/>
  </p:clrMapOvr>
  <p:extLst>
    <p:ext uri="{DCECCB84-F9BA-43D5-87BE-67443E8EF086}">
      <p15:sldGuideLst xmlns:p15="http://schemas.microsoft.com/office/powerpoint/2012/main">
        <p15:guide id="1" orient="horz" pos="2016">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_pic bkgd">
    <p:bg>
      <p:bgPr>
        <a:solidFill>
          <a:schemeClr val="tx1"/>
        </a:solidFill>
        <a:effectLst/>
      </p:bgPr>
    </p:bg>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FACC06D6-9573-44F0-A844-D0F52D5EC8A6}"/>
              </a:ext>
            </a:extLst>
          </p:cNvPr>
          <p:cNvSpPr>
            <a:spLocks noGrp="1"/>
          </p:cNvSpPr>
          <p:nvPr>
            <p:ph type="pic" sz="quarter" idx="13"/>
          </p:nvPr>
        </p:nvSpPr>
        <p:spPr>
          <a:xfrm>
            <a:off x="0" y="0"/>
            <a:ext cx="12192000" cy="6858000"/>
          </a:xfrm>
          <a:pattFill prst="lgCheck">
            <a:fgClr>
              <a:schemeClr val="bg2"/>
            </a:fgClr>
            <a:bgClr>
              <a:schemeClr val="bg1"/>
            </a:bgClr>
          </a:pattFill>
        </p:spPr>
        <p:txBody>
          <a:bodyPr vert="horz" lIns="0" tIns="45720" rIns="0" bIns="45720" rtlCol="0">
            <a:normAutofit/>
          </a:bodyPr>
          <a:lstStyle>
            <a:lvl1pPr>
              <a:defRPr lang="en-US"/>
            </a:lvl1pPr>
          </a:lstStyle>
          <a:p>
            <a:pPr lvl="0"/>
            <a:r>
              <a:rPr lang="en-US"/>
              <a:t>Click icon to add picture</a:t>
            </a:r>
          </a:p>
        </p:txBody>
      </p:sp>
      <p:sp>
        <p:nvSpPr>
          <p:cNvPr id="8" name="Title 1">
            <a:extLst>
              <a:ext uri="{FF2B5EF4-FFF2-40B4-BE49-F238E27FC236}">
                <a16:creationId xmlns:a16="http://schemas.microsoft.com/office/drawing/2014/main" id="{DA3BADB4-CA97-46E1-B96D-A67BE2483084}"/>
              </a:ext>
            </a:extLst>
          </p:cNvPr>
          <p:cNvSpPr>
            <a:spLocks noGrp="1"/>
          </p:cNvSpPr>
          <p:nvPr>
            <p:ph type="ctrTitle"/>
          </p:nvPr>
        </p:nvSpPr>
        <p:spPr>
          <a:xfrm>
            <a:off x="381000" y="999343"/>
            <a:ext cx="8632371" cy="2387600"/>
          </a:xfrm>
        </p:spPr>
        <p:txBody>
          <a:bodyPr lIns="0" rIns="0" anchor="b"/>
          <a:lstStyle>
            <a:lvl1pPr algn="l">
              <a:defRPr sz="6000">
                <a:solidFill>
                  <a:schemeClr val="bg1"/>
                </a:solidFill>
                <a:latin typeface="+mn-lt"/>
              </a:defRPr>
            </a:lvl1pPr>
          </a:lstStyle>
          <a:p>
            <a:r>
              <a:rPr lang="en-US"/>
              <a:t>Click to edit Master title style</a:t>
            </a:r>
          </a:p>
        </p:txBody>
      </p:sp>
      <p:sp>
        <p:nvSpPr>
          <p:cNvPr id="10" name="Subtitle 2">
            <a:extLst>
              <a:ext uri="{FF2B5EF4-FFF2-40B4-BE49-F238E27FC236}">
                <a16:creationId xmlns:a16="http://schemas.microsoft.com/office/drawing/2014/main" id="{2A0F12D5-B145-40D7-8FA8-B1BF6E1BFAAF}"/>
              </a:ext>
            </a:extLst>
          </p:cNvPr>
          <p:cNvSpPr>
            <a:spLocks noGrp="1"/>
          </p:cNvSpPr>
          <p:nvPr>
            <p:ph type="subTitle" idx="1"/>
          </p:nvPr>
        </p:nvSpPr>
        <p:spPr>
          <a:xfrm>
            <a:off x="381000" y="3901186"/>
            <a:ext cx="8632371" cy="1520825"/>
          </a:xfrm>
        </p:spPr>
        <p:txBody>
          <a:bodyPr lIns="0" rIns="0" numCol="3">
            <a:normAutofit/>
          </a:bodyPr>
          <a:lstStyle>
            <a:lvl1pPr marL="0" indent="0" algn="l">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30918380"/>
      </p:ext>
    </p:extLst>
  </p:cSld>
  <p:clrMapOvr>
    <a:masterClrMapping/>
  </p:clrMapOvr>
  <p:extLst>
    <p:ext uri="{DCECCB84-F9BA-43D5-87BE-67443E8EF086}">
      <p15:sldGuideLst xmlns:p15="http://schemas.microsoft.com/office/powerpoint/2012/main">
        <p15:guide id="1" orient="horz" pos="2016">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Project Slide_1">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80D223BE-B825-433A-9A7A-3F9456859A03}"/>
              </a:ext>
            </a:extLst>
          </p:cNvPr>
          <p:cNvSpPr>
            <a:spLocks noGrp="1"/>
          </p:cNvSpPr>
          <p:nvPr>
            <p:ph type="pic" sz="quarter" idx="14"/>
          </p:nvPr>
        </p:nvSpPr>
        <p:spPr>
          <a:xfrm>
            <a:off x="381000" y="342900"/>
            <a:ext cx="11430000" cy="6172200"/>
          </a:xfrm>
          <a:pattFill prst="lgCheck">
            <a:fgClr>
              <a:schemeClr val="bg2"/>
            </a:fgClr>
            <a:bgClr>
              <a:schemeClr val="bg1"/>
            </a:bgClr>
          </a:pattFill>
        </p:spPr>
        <p:txBody>
          <a:bodyPr vert="horz" lIns="0" tIns="45720" rIns="0" bIns="45720" rtlCol="0">
            <a:normAutofit/>
          </a:bodyPr>
          <a:lstStyle>
            <a:lvl1pPr>
              <a:defRPr lang="en-US" dirty="0"/>
            </a:lvl1pPr>
          </a:lstStyle>
          <a:p>
            <a:pPr lvl="0"/>
            <a:r>
              <a:rPr lang="en-US"/>
              <a:t>Click icon to add picture</a:t>
            </a:r>
          </a:p>
        </p:txBody>
      </p:sp>
    </p:spTree>
    <p:extLst>
      <p:ext uri="{BB962C8B-B14F-4D97-AF65-F5344CB8AC3E}">
        <p14:creationId xmlns:p14="http://schemas.microsoft.com/office/powerpoint/2010/main" val="29933894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Picture Right_caption">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A1B49-7762-493C-BA00-0A7648974059}"/>
              </a:ext>
            </a:extLst>
          </p:cNvPr>
          <p:cNvSpPr>
            <a:spLocks noGrp="1"/>
          </p:cNvSpPr>
          <p:nvPr>
            <p:ph type="title"/>
          </p:nvPr>
        </p:nvSpPr>
        <p:spPr>
          <a:xfrm>
            <a:off x="381000" y="1617133"/>
            <a:ext cx="5312790" cy="3649133"/>
          </a:xfrm>
        </p:spPr>
        <p:txBody>
          <a:bodyPr lIns="0" rIns="0" bIns="0" anchor="ctr">
            <a:normAutofit/>
          </a:bodyPr>
          <a:lstStyle>
            <a:lvl1pPr algn="ctr">
              <a:defRPr sz="3600"/>
            </a:lvl1pPr>
          </a:lstStyle>
          <a:p>
            <a:r>
              <a:rPr lang="en-US"/>
              <a:t>Click to edit Master title style</a:t>
            </a:r>
          </a:p>
        </p:txBody>
      </p:sp>
      <p:sp>
        <p:nvSpPr>
          <p:cNvPr id="3" name="Picture Placeholder 2">
            <a:extLst>
              <a:ext uri="{FF2B5EF4-FFF2-40B4-BE49-F238E27FC236}">
                <a16:creationId xmlns:a16="http://schemas.microsoft.com/office/drawing/2014/main" id="{EEC93E36-F060-4B48-9E74-F44AA8244D31}"/>
              </a:ext>
            </a:extLst>
          </p:cNvPr>
          <p:cNvSpPr>
            <a:spLocks noGrp="1"/>
          </p:cNvSpPr>
          <p:nvPr>
            <p:ph type="pic" idx="1"/>
          </p:nvPr>
        </p:nvSpPr>
        <p:spPr>
          <a:xfrm>
            <a:off x="6096000" y="0"/>
            <a:ext cx="6096000" cy="6858000"/>
          </a:xfrm>
          <a:pattFill prst="lgCheck">
            <a:fgClr>
              <a:schemeClr val="bg2"/>
            </a:fgClr>
            <a:bgClr>
              <a:schemeClr val="bg1"/>
            </a:bgClr>
          </a:pattFill>
        </p:spPr>
        <p:txBody>
          <a:bodyPr vert="horz" lIns="0" tIns="45720" rIns="0" bIns="45720" rtlCol="0">
            <a:normAutofit/>
          </a:bodyPr>
          <a:lstStyle>
            <a:lvl1pPr>
              <a:defRPr lang="en-US"/>
            </a:lvl1pPr>
          </a:lstStyle>
          <a:p>
            <a:pPr lvl="0"/>
            <a:r>
              <a:rPr lang="en-US"/>
              <a:t>Click icon to add picture</a:t>
            </a:r>
          </a:p>
        </p:txBody>
      </p:sp>
      <p:sp>
        <p:nvSpPr>
          <p:cNvPr id="7" name="Slide Number Placeholder 6">
            <a:extLst>
              <a:ext uri="{FF2B5EF4-FFF2-40B4-BE49-F238E27FC236}">
                <a16:creationId xmlns:a16="http://schemas.microsoft.com/office/drawing/2014/main" id="{8ED0AEF5-6DFE-4578-9C7F-65CBBF6546E9}"/>
              </a:ext>
            </a:extLst>
          </p:cNvPr>
          <p:cNvSpPr>
            <a:spLocks noGrp="1"/>
          </p:cNvSpPr>
          <p:nvPr>
            <p:ph type="sldNum" sz="quarter" idx="12"/>
          </p:nvPr>
        </p:nvSpPr>
        <p:spPr/>
        <p:txBody>
          <a:bodyPr/>
          <a:lstStyle/>
          <a:p>
            <a:fld id="{57EC5AC7-3F73-4490-80E2-2FA8D13751D7}" type="slidenum">
              <a:rPr lang="en-US" smtClean="0"/>
              <a:t>‹#›</a:t>
            </a:fld>
            <a:endParaRPr lang="en-US"/>
          </a:p>
        </p:txBody>
      </p:sp>
    </p:spTree>
    <p:extLst>
      <p:ext uri="{BB962C8B-B14F-4D97-AF65-F5344CB8AC3E}">
        <p14:creationId xmlns:p14="http://schemas.microsoft.com/office/powerpoint/2010/main" val="3833259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4" r:id="rId3"/>
    <p:sldLayoutId id="2147483685" r:id="rId4"/>
    <p:sldLayoutId id="2147483686" r:id="rId5"/>
    <p:sldLayoutId id="2147483687" r:id="rId6"/>
    <p:sldLayoutId id="2147483688" r:id="rId7"/>
    <p:sldLayoutId id="2147483689" r:id="rId8"/>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3.svg"/></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9.sv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9.sv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9.sv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8" Type="http://schemas.openxmlformats.org/officeDocument/2006/relationships/image" Target="../media/image8.svg"/><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6.xml"/><Relationship Id="rId5" Type="http://schemas.openxmlformats.org/officeDocument/2006/relationships/image" Target="../media/image29.png"/><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1.png"/></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1.xml"/><Relationship Id="rId1" Type="http://schemas.openxmlformats.org/officeDocument/2006/relationships/slideLayout" Target="../slideLayouts/slideLayout6.xml"/><Relationship Id="rId4" Type="http://schemas.openxmlformats.org/officeDocument/2006/relationships/image" Target="../media/image38.png"/></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13.svg"/><Relationship Id="rId5" Type="http://schemas.openxmlformats.org/officeDocument/2006/relationships/image" Target="../media/image12.png"/><Relationship Id="rId10" Type="http://schemas.openxmlformats.org/officeDocument/2006/relationships/image" Target="../media/image17.svg"/><Relationship Id="rId4" Type="http://schemas.openxmlformats.org/officeDocument/2006/relationships/image" Target="../media/image11.svg"/><Relationship Id="rId9" Type="http://schemas.openxmlformats.org/officeDocument/2006/relationships/image" Target="../media/image16.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11.sv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524000" y="4915943"/>
            <a:ext cx="9144000" cy="677863"/>
          </a:xfrm>
        </p:spPr>
        <p:txBody>
          <a:bodyPr/>
          <a:lstStyle/>
          <a:p>
            <a:r>
              <a:rPr lang="en-US" sz="7200" dirty="0"/>
              <a:t>OPD Trackers</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6823" y="1502942"/>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09.15.2025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889463" y="3090068"/>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0B516920-E738-45DC-BB18-8DE3DBE570BF}"/>
              </a:ext>
            </a:extLst>
          </p:cNvPr>
          <p:cNvSpPr>
            <a:spLocks noGrp="1"/>
          </p:cNvSpPr>
          <p:nvPr>
            <p:ph type="title"/>
          </p:nvPr>
        </p:nvSpPr>
        <p:spPr>
          <a:xfrm>
            <a:off x="538843" y="613550"/>
            <a:ext cx="11114314" cy="800101"/>
          </a:xfrm>
          <a:solidFill>
            <a:srgbClr val="EED163"/>
          </a:solidFill>
        </p:spPr>
        <p:txBody>
          <a:bodyPr>
            <a:normAutofit/>
          </a:bodyPr>
          <a:lstStyle/>
          <a:p>
            <a:pPr algn="ctr"/>
            <a:r>
              <a:rPr lang="en-US" sz="3600" b="1" dirty="0">
                <a:solidFill>
                  <a:srgbClr val="045594"/>
                </a:solidFill>
              </a:rPr>
              <a:t>OMAT Deliverables Tracker</a:t>
            </a:r>
          </a:p>
        </p:txBody>
      </p:sp>
      <p:sp>
        <p:nvSpPr>
          <p:cNvPr id="2" name="TextBox 1">
            <a:extLst>
              <a:ext uri="{FF2B5EF4-FFF2-40B4-BE49-F238E27FC236}">
                <a16:creationId xmlns:a16="http://schemas.microsoft.com/office/drawing/2014/main" id="{CBA2C55C-3568-B4C2-BF60-9F5591B2A946}"/>
              </a:ext>
            </a:extLst>
          </p:cNvPr>
          <p:cNvSpPr txBox="1"/>
          <p:nvPr/>
        </p:nvSpPr>
        <p:spPr>
          <a:xfrm>
            <a:off x="4348667" y="2814568"/>
            <a:ext cx="7149132" cy="2246769"/>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00000"/>
                </a:solidFill>
                <a:latin typeface="+mj-lt"/>
              </a:rPr>
              <a:t>Used for Bridge Office and OMAT reviews</a:t>
            </a:r>
          </a:p>
          <a:p>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Tracks review status</a:t>
            </a:r>
          </a:p>
          <a:p>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PM does </a:t>
            </a:r>
            <a:r>
              <a:rPr lang="en-US" sz="2800" b="1" dirty="0">
                <a:solidFill>
                  <a:srgbClr val="000000"/>
                </a:solidFill>
                <a:latin typeface="+mj-lt"/>
              </a:rPr>
              <a:t>NOT</a:t>
            </a:r>
            <a:r>
              <a:rPr lang="en-US" sz="2800" dirty="0">
                <a:solidFill>
                  <a:srgbClr val="000000"/>
                </a:solidFill>
                <a:latin typeface="+mj-lt"/>
              </a:rPr>
              <a:t> submit directly to this tracker</a:t>
            </a:r>
          </a:p>
        </p:txBody>
      </p:sp>
      <p:grpSp>
        <p:nvGrpSpPr>
          <p:cNvPr id="4" name="Group 3">
            <a:extLst>
              <a:ext uri="{FF2B5EF4-FFF2-40B4-BE49-F238E27FC236}">
                <a16:creationId xmlns:a16="http://schemas.microsoft.com/office/drawing/2014/main" id="{2B372FBD-C37E-7F18-8F04-B8476F82DCFA}"/>
              </a:ext>
            </a:extLst>
          </p:cNvPr>
          <p:cNvGrpSpPr/>
          <p:nvPr/>
        </p:nvGrpSpPr>
        <p:grpSpPr>
          <a:xfrm>
            <a:off x="939111" y="2343590"/>
            <a:ext cx="3002605" cy="4443785"/>
            <a:chOff x="1395012" y="1928718"/>
            <a:chExt cx="1883722" cy="3208523"/>
          </a:xfrm>
        </p:grpSpPr>
        <p:grpSp>
          <p:nvGrpSpPr>
            <p:cNvPr id="6" name="Group 5">
              <a:extLst>
                <a:ext uri="{FF2B5EF4-FFF2-40B4-BE49-F238E27FC236}">
                  <a16:creationId xmlns:a16="http://schemas.microsoft.com/office/drawing/2014/main" id="{60A216F8-B5CB-7180-D2F1-FB7FDA58C0F0}"/>
                </a:ext>
              </a:extLst>
            </p:cNvPr>
            <p:cNvGrpSpPr/>
            <p:nvPr/>
          </p:nvGrpSpPr>
          <p:grpSpPr>
            <a:xfrm>
              <a:off x="1543594" y="1928718"/>
              <a:ext cx="1572038" cy="1743717"/>
              <a:chOff x="1543594" y="1928718"/>
              <a:chExt cx="1572038" cy="1743717"/>
            </a:xfrm>
          </p:grpSpPr>
          <p:sp>
            <p:nvSpPr>
              <p:cNvPr id="8" name="Rectangle: Rounded Corners 7">
                <a:extLst>
                  <a:ext uri="{FF2B5EF4-FFF2-40B4-BE49-F238E27FC236}">
                    <a16:creationId xmlns:a16="http://schemas.microsoft.com/office/drawing/2014/main" id="{C9E6A32D-82CE-3216-3B3B-FA45E0C74D15}"/>
                  </a:ext>
                </a:extLst>
              </p:cNvPr>
              <p:cNvSpPr/>
              <p:nvPr/>
            </p:nvSpPr>
            <p:spPr>
              <a:xfrm>
                <a:off x="1558114" y="1928718"/>
                <a:ext cx="1557518" cy="1743717"/>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Bridge scene with solid fill">
                <a:extLst>
                  <a:ext uri="{FF2B5EF4-FFF2-40B4-BE49-F238E27FC236}">
                    <a16:creationId xmlns:a16="http://schemas.microsoft.com/office/drawing/2014/main" id="{606BF0F8-FDB2-8B06-B4AA-020A6BF615B7}"/>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543594" y="2028640"/>
                <a:ext cx="1572038" cy="1572038"/>
              </a:xfrm>
              <a:prstGeom prst="rect">
                <a:avLst/>
              </a:prstGeom>
            </p:spPr>
          </p:pic>
        </p:grpSp>
        <p:sp>
          <p:nvSpPr>
            <p:cNvPr id="7" name="TextBox 6">
              <a:extLst>
                <a:ext uri="{FF2B5EF4-FFF2-40B4-BE49-F238E27FC236}">
                  <a16:creationId xmlns:a16="http://schemas.microsoft.com/office/drawing/2014/main" id="{B402DCAD-2C57-6D26-770D-5C81EB234829}"/>
                </a:ext>
              </a:extLst>
            </p:cNvPr>
            <p:cNvSpPr txBox="1"/>
            <p:nvPr/>
          </p:nvSpPr>
          <p:spPr>
            <a:xfrm>
              <a:off x="1395012" y="3826129"/>
              <a:ext cx="1883722" cy="1311112"/>
            </a:xfrm>
            <a:prstGeom prst="rect">
              <a:avLst/>
            </a:prstGeom>
            <a:noFill/>
          </p:spPr>
          <p:txBody>
            <a:bodyPr wrap="square" rtlCol="0">
              <a:spAutoFit/>
            </a:bodyPr>
            <a:lstStyle/>
            <a:p>
              <a:pPr algn="ctr"/>
              <a:r>
                <a:rPr lang="en-US" sz="2800" dirty="0">
                  <a:solidFill>
                    <a:srgbClr val="000000"/>
                  </a:solidFill>
                  <a:latin typeface="+mj-lt"/>
                </a:rPr>
                <a:t>OMAT Deliverables Tracker</a:t>
              </a:r>
            </a:p>
            <a:p>
              <a:pPr marL="285750" indent="-285750" algn="ctr">
                <a:buFont typeface="Arial" panose="020B0604020202020204" pitchFamily="34" charset="0"/>
                <a:buChar char="•"/>
              </a:pPr>
              <a:endParaRPr lang="en-US" sz="2800" dirty="0">
                <a:solidFill>
                  <a:srgbClr val="000000"/>
                </a:solidFill>
                <a:latin typeface="+mj-lt"/>
              </a:endParaRPr>
            </a:p>
            <a:p>
              <a:pPr marL="742950" lvl="1" indent="-285750" algn="ctr">
                <a:buFont typeface="Arial" panose="020B0604020202020204" pitchFamily="34" charset="0"/>
                <a:buChar char="•"/>
              </a:pPr>
              <a:endParaRPr lang="en-US" sz="2800" dirty="0">
                <a:solidFill>
                  <a:srgbClr val="000000"/>
                </a:solidFill>
                <a:latin typeface="+mj-lt"/>
              </a:endParaRPr>
            </a:p>
          </p:txBody>
        </p:sp>
      </p:grpSp>
    </p:spTree>
    <p:extLst>
      <p:ext uri="{BB962C8B-B14F-4D97-AF65-F5344CB8AC3E}">
        <p14:creationId xmlns:p14="http://schemas.microsoft.com/office/powerpoint/2010/main" val="3435057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6A97C3C-D17C-3F39-6530-EEB8CD24E90B}"/>
              </a:ext>
            </a:extLst>
          </p:cNvPr>
          <p:cNvSpPr txBox="1"/>
          <p:nvPr/>
        </p:nvSpPr>
        <p:spPr>
          <a:xfrm>
            <a:off x="430770" y="2200260"/>
            <a:ext cx="10993244" cy="3539430"/>
          </a:xfrm>
          <a:prstGeom prst="rect">
            <a:avLst/>
          </a:prstGeom>
          <a:noFill/>
        </p:spPr>
        <p:txBody>
          <a:bodyPr wrap="square" rtlCol="0">
            <a:spAutoFit/>
          </a:bodyPr>
          <a:lstStyle/>
          <a:p>
            <a:r>
              <a:rPr lang="en-US" sz="3200" b="1" dirty="0">
                <a:solidFill>
                  <a:srgbClr val="000000"/>
                </a:solidFill>
                <a:latin typeface="+mj-lt"/>
              </a:rPr>
              <a:t>What is NOT an OPD Tracker for the PM to use?</a:t>
            </a:r>
          </a:p>
          <a:p>
            <a:pPr lvl="1"/>
            <a:endParaRPr lang="en-US" sz="3200" dirty="0">
              <a:solidFill>
                <a:srgbClr val="000000"/>
              </a:solidFill>
              <a:latin typeface="+mj-lt"/>
            </a:endParaRPr>
          </a:p>
          <a:p>
            <a:pPr marL="971550" lvl="1" indent="-514350">
              <a:buAutoNum type="alphaUcPeriod"/>
            </a:pPr>
            <a:r>
              <a:rPr lang="en-US" sz="3200" dirty="0">
                <a:solidFill>
                  <a:srgbClr val="000000"/>
                </a:solidFill>
                <a:latin typeface="+mj-lt"/>
              </a:rPr>
              <a:t>Cost Estimate</a:t>
            </a:r>
          </a:p>
          <a:p>
            <a:pPr marL="971550" lvl="1" indent="-514350">
              <a:buAutoNum type="alphaUcPeriod"/>
            </a:pPr>
            <a:r>
              <a:rPr lang="en-US" sz="3200" dirty="0">
                <a:solidFill>
                  <a:srgbClr val="000000"/>
                </a:solidFill>
                <a:latin typeface="+mj-lt"/>
              </a:rPr>
              <a:t>OMAT Deliverables</a:t>
            </a:r>
          </a:p>
          <a:p>
            <a:pPr marL="971550" lvl="1" indent="-514350">
              <a:buAutoNum type="alphaUcPeriod"/>
            </a:pPr>
            <a:r>
              <a:rPr lang="en-US" sz="3200" dirty="0">
                <a:solidFill>
                  <a:srgbClr val="000000"/>
                </a:solidFill>
                <a:latin typeface="+mj-lt"/>
              </a:rPr>
              <a:t>Document</a:t>
            </a:r>
          </a:p>
          <a:p>
            <a:pPr marL="971550" lvl="1" indent="-514350">
              <a:buAutoNum type="alphaUcPeriod"/>
            </a:pPr>
            <a:r>
              <a:rPr lang="en-US" sz="3200" dirty="0">
                <a:solidFill>
                  <a:srgbClr val="000000"/>
                </a:solidFill>
                <a:latin typeface="+mj-lt"/>
              </a:rPr>
              <a:t>Calendar</a:t>
            </a:r>
          </a:p>
          <a:p>
            <a:pPr marL="971550" lvl="1" indent="-514350">
              <a:buAutoNum type="alphaUcPeriod"/>
            </a:pPr>
            <a:endParaRPr lang="en-US" sz="3200" dirty="0">
              <a:solidFill>
                <a:srgbClr val="000000"/>
              </a:solidFill>
              <a:latin typeface="+mj-lt"/>
            </a:endParaRPr>
          </a:p>
        </p:txBody>
      </p:sp>
      <p:grpSp>
        <p:nvGrpSpPr>
          <p:cNvPr id="2" name="Group 1">
            <a:extLst>
              <a:ext uri="{FF2B5EF4-FFF2-40B4-BE49-F238E27FC236}">
                <a16:creationId xmlns:a16="http://schemas.microsoft.com/office/drawing/2014/main" id="{29680A7F-E5D2-2A15-5417-E70C9DEE3823}"/>
              </a:ext>
            </a:extLst>
          </p:cNvPr>
          <p:cNvGrpSpPr/>
          <p:nvPr/>
        </p:nvGrpSpPr>
        <p:grpSpPr>
          <a:xfrm>
            <a:off x="310243" y="523532"/>
            <a:ext cx="11551921" cy="999922"/>
            <a:chOff x="310243" y="523532"/>
            <a:chExt cx="11551921" cy="999922"/>
          </a:xfrm>
        </p:grpSpPr>
        <p:sp>
          <p:nvSpPr>
            <p:cNvPr id="5" name="Title 21">
              <a:extLst>
                <a:ext uri="{FF2B5EF4-FFF2-40B4-BE49-F238E27FC236}">
                  <a16:creationId xmlns:a16="http://schemas.microsoft.com/office/drawing/2014/main" id="{C4A2C1D6-B74C-136C-4C56-03E60E474C49}"/>
                </a:ext>
              </a:extLst>
            </p:cNvPr>
            <p:cNvSpPr txBox="1">
              <a:spLocks/>
            </p:cNvSpPr>
            <p:nvPr/>
          </p:nvSpPr>
          <p:spPr>
            <a:xfrm>
              <a:off x="310243" y="523532"/>
              <a:ext cx="11551921" cy="999922"/>
            </a:xfrm>
            <a:prstGeom prst="rect">
              <a:avLst/>
            </a:prstGeom>
            <a:solidFill>
              <a:srgbClr val="13784B"/>
            </a:solidFill>
          </p:spPr>
          <p:txBody>
            <a:bodyPr vert="horz" lIns="0" tIns="45720" rIns="0" bIns="45720" rtlCol="0" anchor="ctr">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chemeClr val="bg1"/>
                  </a:solidFill>
                </a:rPr>
                <a:t>OPD Trackers Review</a:t>
              </a:r>
            </a:p>
          </p:txBody>
        </p:sp>
        <p:pic>
          <p:nvPicPr>
            <p:cNvPr id="6" name="Graphic 5" descr="Classroom with solid fill">
              <a:extLst>
                <a:ext uri="{FF2B5EF4-FFF2-40B4-BE49-F238E27FC236}">
                  <a16:creationId xmlns:a16="http://schemas.microsoft.com/office/drawing/2014/main" id="{D6DC6F67-1678-27AD-5419-13F7FC9EB7ED}"/>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4242" y="566293"/>
              <a:ext cx="914400" cy="914400"/>
            </a:xfrm>
            <a:prstGeom prst="rect">
              <a:avLst/>
            </a:prstGeom>
          </p:spPr>
        </p:pic>
      </p:grpSp>
    </p:spTree>
    <p:extLst>
      <p:ext uri="{BB962C8B-B14F-4D97-AF65-F5344CB8AC3E}">
        <p14:creationId xmlns:p14="http://schemas.microsoft.com/office/powerpoint/2010/main" val="15052620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5" end="5"/>
                                            </p:txEl>
                                          </p:spTgt>
                                        </p:tgtEl>
                                        <p:attrNameLst>
                                          <p:attrName>style.color</p:attrName>
                                        </p:attrNameLst>
                                      </p:cBhvr>
                                      <p:to>
                                        <a:srgbClr val="E36D03"/>
                                      </p:to>
                                    </p:animClr>
                                    <p:animClr clrSpc="rgb" dir="cw">
                                      <p:cBhvr>
                                        <p:cTn id="7" dur="500" fill="hold"/>
                                        <p:tgtEl>
                                          <p:spTgt spid="3">
                                            <p:txEl>
                                              <p:pRg st="5" end="5"/>
                                            </p:txEl>
                                          </p:spTgt>
                                        </p:tgtEl>
                                        <p:attrNameLst>
                                          <p:attrName>fillcolor</p:attrName>
                                        </p:attrNameLst>
                                      </p:cBhvr>
                                      <p:to>
                                        <a:srgbClr val="E36D03"/>
                                      </p:to>
                                    </p:animClr>
                                    <p:set>
                                      <p:cBhvr>
                                        <p:cTn id="8" dur="500" fill="hold"/>
                                        <p:tgtEl>
                                          <p:spTgt spid="3">
                                            <p:txEl>
                                              <p:pRg st="5" end="5"/>
                                            </p:txEl>
                                          </p:spTgt>
                                        </p:tgtEl>
                                        <p:attrNameLst>
                                          <p:attrName>fill.type</p:attrName>
                                        </p:attrNameLst>
                                      </p:cBhvr>
                                      <p:to>
                                        <p:strVal val="solid"/>
                                      </p:to>
                                    </p:set>
                                    <p:set>
                                      <p:cBhvr>
                                        <p:cTn id="9" dur="500" fill="hold"/>
                                        <p:tgtEl>
                                          <p:spTgt spid="3">
                                            <p:txEl>
                                              <p:pRg st="5" end="5"/>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D15C45C-15A1-DC57-47A9-D8519063EAB2}"/>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0A8F5869-7D4C-A631-5901-25596AC4DAEB}"/>
              </a:ext>
            </a:extLst>
          </p:cNvPr>
          <p:cNvGrpSpPr/>
          <p:nvPr/>
        </p:nvGrpSpPr>
        <p:grpSpPr>
          <a:xfrm>
            <a:off x="310243" y="523532"/>
            <a:ext cx="11551921" cy="999922"/>
            <a:chOff x="310243" y="523532"/>
            <a:chExt cx="11551921" cy="999922"/>
          </a:xfrm>
        </p:grpSpPr>
        <p:sp>
          <p:nvSpPr>
            <p:cNvPr id="5" name="Title 21">
              <a:extLst>
                <a:ext uri="{FF2B5EF4-FFF2-40B4-BE49-F238E27FC236}">
                  <a16:creationId xmlns:a16="http://schemas.microsoft.com/office/drawing/2014/main" id="{E42F5445-C67F-DB93-2339-4222ADCA8318}"/>
                </a:ext>
              </a:extLst>
            </p:cNvPr>
            <p:cNvSpPr txBox="1">
              <a:spLocks/>
            </p:cNvSpPr>
            <p:nvPr/>
          </p:nvSpPr>
          <p:spPr>
            <a:xfrm>
              <a:off x="310243" y="523532"/>
              <a:ext cx="11551921" cy="999922"/>
            </a:xfrm>
            <a:prstGeom prst="rect">
              <a:avLst/>
            </a:prstGeom>
            <a:solidFill>
              <a:srgbClr val="13784B"/>
            </a:solidFill>
          </p:spPr>
          <p:txBody>
            <a:bodyPr vert="horz" lIns="0" tIns="45720" rIns="0" bIns="45720" rtlCol="0" anchor="ctr">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chemeClr val="bg1"/>
                  </a:solidFill>
                </a:rPr>
                <a:t>OPD Trackers Review</a:t>
              </a:r>
            </a:p>
          </p:txBody>
        </p:sp>
        <p:pic>
          <p:nvPicPr>
            <p:cNvPr id="6" name="Graphic 5" descr="Classroom with solid fill">
              <a:extLst>
                <a:ext uri="{FF2B5EF4-FFF2-40B4-BE49-F238E27FC236}">
                  <a16:creationId xmlns:a16="http://schemas.microsoft.com/office/drawing/2014/main" id="{B16E1342-95EC-F282-4423-366F5D345892}"/>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4242" y="566293"/>
              <a:ext cx="914400" cy="914400"/>
            </a:xfrm>
            <a:prstGeom prst="rect">
              <a:avLst/>
            </a:prstGeom>
          </p:spPr>
        </p:pic>
      </p:grpSp>
      <p:sp>
        <p:nvSpPr>
          <p:cNvPr id="4" name="TextBox 3">
            <a:extLst>
              <a:ext uri="{FF2B5EF4-FFF2-40B4-BE49-F238E27FC236}">
                <a16:creationId xmlns:a16="http://schemas.microsoft.com/office/drawing/2014/main" id="{66A97C3C-D17C-3F39-6530-EEB8CD24E90B}"/>
              </a:ext>
            </a:extLst>
          </p:cNvPr>
          <p:cNvSpPr txBox="1"/>
          <p:nvPr/>
        </p:nvSpPr>
        <p:spPr>
          <a:xfrm>
            <a:off x="868920" y="2066910"/>
            <a:ext cx="10993244" cy="4031873"/>
          </a:xfrm>
          <a:prstGeom prst="rect">
            <a:avLst/>
          </a:prstGeom>
          <a:noFill/>
        </p:spPr>
        <p:txBody>
          <a:bodyPr wrap="square" rtlCol="0">
            <a:spAutoFit/>
          </a:bodyPr>
          <a:lstStyle/>
          <a:p>
            <a:r>
              <a:rPr lang="en-US" sz="3200" b="1" dirty="0">
                <a:solidFill>
                  <a:srgbClr val="000000"/>
                </a:solidFill>
                <a:latin typeface="+mj-lt"/>
              </a:rPr>
              <a:t>Which tracker lets the PM know the amount of funding available?</a:t>
            </a:r>
          </a:p>
          <a:p>
            <a:endParaRPr lang="en-US" sz="3200" dirty="0">
              <a:solidFill>
                <a:srgbClr val="000000"/>
              </a:solidFill>
              <a:latin typeface="+mj-lt"/>
            </a:endParaRPr>
          </a:p>
          <a:p>
            <a:pPr marL="971550" lvl="1" indent="-514350">
              <a:buFontTx/>
              <a:buAutoNum type="alphaUcPeriod"/>
            </a:pPr>
            <a:r>
              <a:rPr lang="en-US" sz="3200" dirty="0">
                <a:solidFill>
                  <a:srgbClr val="000000"/>
                </a:solidFill>
                <a:latin typeface="+mj-lt"/>
              </a:rPr>
              <a:t>OMAT Deliverables</a:t>
            </a:r>
          </a:p>
          <a:p>
            <a:pPr marL="971550" lvl="1" indent="-514350">
              <a:buFontTx/>
              <a:buAutoNum type="alphaUcPeriod"/>
            </a:pPr>
            <a:r>
              <a:rPr lang="en-US" sz="3200" dirty="0">
                <a:solidFill>
                  <a:srgbClr val="000000"/>
                </a:solidFill>
                <a:latin typeface="+mj-lt"/>
              </a:rPr>
              <a:t>Document</a:t>
            </a:r>
          </a:p>
          <a:p>
            <a:pPr marL="971550" lvl="1" indent="-514350">
              <a:buAutoNum type="alphaUcPeriod"/>
            </a:pPr>
            <a:r>
              <a:rPr lang="en-US" sz="3200" dirty="0">
                <a:solidFill>
                  <a:srgbClr val="000000"/>
                </a:solidFill>
                <a:latin typeface="+mj-lt"/>
              </a:rPr>
              <a:t>Cost Estimate</a:t>
            </a:r>
          </a:p>
          <a:p>
            <a:pPr marL="971550" lvl="1" indent="-514350">
              <a:buAutoNum type="alphaUcPeriod"/>
            </a:pPr>
            <a:r>
              <a:rPr lang="en-US" sz="3200" dirty="0">
                <a:solidFill>
                  <a:srgbClr val="000000"/>
                </a:solidFill>
                <a:latin typeface="+mj-lt"/>
              </a:rPr>
              <a:t>None of these</a:t>
            </a:r>
          </a:p>
          <a:p>
            <a:pPr marL="971550" lvl="1" indent="-514350">
              <a:buAutoNum type="alphaUcPeriod"/>
            </a:pPr>
            <a:endParaRPr lang="en-US" sz="3200" dirty="0">
              <a:solidFill>
                <a:srgbClr val="000000"/>
              </a:solidFill>
              <a:latin typeface="+mj-lt"/>
            </a:endParaRPr>
          </a:p>
        </p:txBody>
      </p:sp>
    </p:spTree>
    <p:extLst>
      <p:ext uri="{BB962C8B-B14F-4D97-AF65-F5344CB8AC3E}">
        <p14:creationId xmlns:p14="http://schemas.microsoft.com/office/powerpoint/2010/main" val="2392005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4">
                                            <p:txEl>
                                              <p:pRg st="3" end="3"/>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4">
                                            <p:txEl>
                                              <p:pRg st="4" end="4"/>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CC83F65-3667-074F-51D3-139A86102BB6}"/>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AE076F21-1180-E856-C765-E718F768ADED}"/>
              </a:ext>
            </a:extLst>
          </p:cNvPr>
          <p:cNvGrpSpPr/>
          <p:nvPr/>
        </p:nvGrpSpPr>
        <p:grpSpPr>
          <a:xfrm>
            <a:off x="310243" y="523532"/>
            <a:ext cx="11551921" cy="999922"/>
            <a:chOff x="310243" y="523532"/>
            <a:chExt cx="11551921" cy="999922"/>
          </a:xfrm>
        </p:grpSpPr>
        <p:sp>
          <p:nvSpPr>
            <p:cNvPr id="5" name="Title 21">
              <a:extLst>
                <a:ext uri="{FF2B5EF4-FFF2-40B4-BE49-F238E27FC236}">
                  <a16:creationId xmlns:a16="http://schemas.microsoft.com/office/drawing/2014/main" id="{74CC775A-4C61-4CD3-514C-252ACC667829}"/>
                </a:ext>
              </a:extLst>
            </p:cNvPr>
            <p:cNvSpPr txBox="1">
              <a:spLocks/>
            </p:cNvSpPr>
            <p:nvPr/>
          </p:nvSpPr>
          <p:spPr>
            <a:xfrm>
              <a:off x="310243" y="523532"/>
              <a:ext cx="11551921" cy="999922"/>
            </a:xfrm>
            <a:prstGeom prst="rect">
              <a:avLst/>
            </a:prstGeom>
            <a:solidFill>
              <a:srgbClr val="13784B"/>
            </a:solidFill>
          </p:spPr>
          <p:txBody>
            <a:bodyPr vert="horz" lIns="0" tIns="45720" rIns="0" bIns="45720" rtlCol="0" anchor="ctr">
              <a:normAutofit/>
            </a:bodyPr>
            <a:lstStyle>
              <a:lvl1pPr algn="l" defTabSz="914400" rtl="0" eaLnBrk="1" latinLnBrk="0" hangingPunct="1">
                <a:lnSpc>
                  <a:spcPct val="90000"/>
                </a:lnSpc>
                <a:spcBef>
                  <a:spcPct val="0"/>
                </a:spcBef>
                <a:buNone/>
                <a:defRPr sz="2700" kern="1200">
                  <a:solidFill>
                    <a:schemeClr val="tx1"/>
                  </a:solidFill>
                  <a:latin typeface="+mj-lt"/>
                  <a:ea typeface="+mj-ea"/>
                  <a:cs typeface="+mj-cs"/>
                </a:defRPr>
              </a:lvl1pPr>
            </a:lstStyle>
            <a:p>
              <a:pPr algn="ctr"/>
              <a:r>
                <a:rPr lang="en-US" sz="4000" b="1" dirty="0">
                  <a:solidFill>
                    <a:schemeClr val="bg1"/>
                  </a:solidFill>
                </a:rPr>
                <a:t>OPD Trackers Review</a:t>
              </a:r>
            </a:p>
          </p:txBody>
        </p:sp>
        <p:pic>
          <p:nvPicPr>
            <p:cNvPr id="6" name="Graphic 5" descr="Classroom with solid fill">
              <a:extLst>
                <a:ext uri="{FF2B5EF4-FFF2-40B4-BE49-F238E27FC236}">
                  <a16:creationId xmlns:a16="http://schemas.microsoft.com/office/drawing/2014/main" id="{54DF86D5-A1EE-39FB-83B0-146EC2B9071F}"/>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4242" y="566293"/>
              <a:ext cx="914400" cy="914400"/>
            </a:xfrm>
            <a:prstGeom prst="rect">
              <a:avLst/>
            </a:prstGeom>
          </p:spPr>
        </p:pic>
      </p:grpSp>
      <p:sp>
        <p:nvSpPr>
          <p:cNvPr id="3" name="TextBox 2">
            <a:extLst>
              <a:ext uri="{FF2B5EF4-FFF2-40B4-BE49-F238E27FC236}">
                <a16:creationId xmlns:a16="http://schemas.microsoft.com/office/drawing/2014/main" id="{53CD543B-0CE9-9FFA-CE4F-F498C77639FD}"/>
              </a:ext>
            </a:extLst>
          </p:cNvPr>
          <p:cNvSpPr txBox="1"/>
          <p:nvPr/>
        </p:nvSpPr>
        <p:spPr>
          <a:xfrm>
            <a:off x="310243" y="1859340"/>
            <a:ext cx="10993244" cy="1569660"/>
          </a:xfrm>
          <a:prstGeom prst="rect">
            <a:avLst/>
          </a:prstGeom>
          <a:noFill/>
        </p:spPr>
        <p:txBody>
          <a:bodyPr wrap="square" rtlCol="0">
            <a:spAutoFit/>
          </a:bodyPr>
          <a:lstStyle/>
          <a:p>
            <a:r>
              <a:rPr lang="en-US" sz="3200" b="1" dirty="0">
                <a:solidFill>
                  <a:srgbClr val="000000"/>
                </a:solidFill>
                <a:latin typeface="+mj-lt"/>
              </a:rPr>
              <a:t>Every document that leaves OPD should be placed in the OPD documents tracker first. </a:t>
            </a:r>
          </a:p>
          <a:p>
            <a:pPr marL="971550" lvl="1" indent="-514350">
              <a:buAutoNum type="alphaUcPeriod"/>
            </a:pPr>
            <a:endParaRPr lang="en-US" sz="3200" b="1" dirty="0">
              <a:solidFill>
                <a:srgbClr val="000000"/>
              </a:solidFill>
              <a:latin typeface="+mj-lt"/>
            </a:endParaRPr>
          </a:p>
        </p:txBody>
      </p:sp>
      <p:sp>
        <p:nvSpPr>
          <p:cNvPr id="7" name="TextBox 6">
            <a:extLst>
              <a:ext uri="{FF2B5EF4-FFF2-40B4-BE49-F238E27FC236}">
                <a16:creationId xmlns:a16="http://schemas.microsoft.com/office/drawing/2014/main" id="{558B17E0-E0F0-C75C-7927-3A8A71D3C1B8}"/>
              </a:ext>
            </a:extLst>
          </p:cNvPr>
          <p:cNvSpPr txBox="1"/>
          <p:nvPr/>
        </p:nvSpPr>
        <p:spPr>
          <a:xfrm>
            <a:off x="1835360" y="3875226"/>
            <a:ext cx="1892219" cy="1323439"/>
          </a:xfrm>
          <a:prstGeom prst="rect">
            <a:avLst/>
          </a:prstGeom>
          <a:noFill/>
        </p:spPr>
        <p:txBody>
          <a:bodyPr wrap="square" rtlCol="0">
            <a:spAutoFit/>
          </a:bodyPr>
          <a:lstStyle/>
          <a:p>
            <a:r>
              <a:rPr lang="en-US" sz="4000" dirty="0">
                <a:solidFill>
                  <a:srgbClr val="000000"/>
                </a:solidFill>
              </a:rPr>
              <a:t>True</a:t>
            </a:r>
          </a:p>
          <a:p>
            <a:pPr marL="971550" lvl="1" indent="-514350">
              <a:buAutoNum type="alphaUcPeriod"/>
            </a:pPr>
            <a:endParaRPr lang="en-US" sz="4000" dirty="0">
              <a:solidFill>
                <a:srgbClr val="000000"/>
              </a:solidFill>
            </a:endParaRPr>
          </a:p>
        </p:txBody>
      </p:sp>
      <p:sp>
        <p:nvSpPr>
          <p:cNvPr id="8" name="TextBox 7">
            <a:extLst>
              <a:ext uri="{FF2B5EF4-FFF2-40B4-BE49-F238E27FC236}">
                <a16:creationId xmlns:a16="http://schemas.microsoft.com/office/drawing/2014/main" id="{747ED743-0B1E-8041-8581-3AADD1F49852}"/>
              </a:ext>
            </a:extLst>
          </p:cNvPr>
          <p:cNvSpPr txBox="1"/>
          <p:nvPr/>
        </p:nvSpPr>
        <p:spPr>
          <a:xfrm>
            <a:off x="3459721" y="3875226"/>
            <a:ext cx="1892219" cy="1323439"/>
          </a:xfrm>
          <a:prstGeom prst="rect">
            <a:avLst/>
          </a:prstGeom>
          <a:noFill/>
        </p:spPr>
        <p:txBody>
          <a:bodyPr wrap="square" rtlCol="0">
            <a:spAutoFit/>
          </a:bodyPr>
          <a:lstStyle/>
          <a:p>
            <a:r>
              <a:rPr lang="en-US" sz="4000" dirty="0">
                <a:solidFill>
                  <a:srgbClr val="000000"/>
                </a:solidFill>
              </a:rPr>
              <a:t>or</a:t>
            </a:r>
          </a:p>
          <a:p>
            <a:pPr marL="971550" lvl="1" indent="-514350">
              <a:buAutoNum type="alphaUcPeriod"/>
            </a:pPr>
            <a:endParaRPr lang="en-US" sz="4000" dirty="0">
              <a:solidFill>
                <a:srgbClr val="000000"/>
              </a:solidFill>
            </a:endParaRPr>
          </a:p>
        </p:txBody>
      </p:sp>
      <p:sp>
        <p:nvSpPr>
          <p:cNvPr id="9" name="TextBox 8">
            <a:extLst>
              <a:ext uri="{FF2B5EF4-FFF2-40B4-BE49-F238E27FC236}">
                <a16:creationId xmlns:a16="http://schemas.microsoft.com/office/drawing/2014/main" id="{A917E310-48D9-D17B-779B-A08623B86198}"/>
              </a:ext>
            </a:extLst>
          </p:cNvPr>
          <p:cNvSpPr txBox="1"/>
          <p:nvPr/>
        </p:nvSpPr>
        <p:spPr>
          <a:xfrm>
            <a:off x="4635190" y="3875226"/>
            <a:ext cx="1892219" cy="1323439"/>
          </a:xfrm>
          <a:prstGeom prst="rect">
            <a:avLst/>
          </a:prstGeom>
          <a:noFill/>
        </p:spPr>
        <p:txBody>
          <a:bodyPr wrap="square" rtlCol="0">
            <a:spAutoFit/>
          </a:bodyPr>
          <a:lstStyle/>
          <a:p>
            <a:r>
              <a:rPr lang="en-US" sz="4000" dirty="0">
                <a:solidFill>
                  <a:srgbClr val="000000"/>
                </a:solidFill>
              </a:rPr>
              <a:t>False</a:t>
            </a:r>
          </a:p>
          <a:p>
            <a:pPr marL="971550" lvl="1" indent="-514350">
              <a:buAutoNum type="alphaUcPeriod"/>
            </a:pPr>
            <a:endParaRPr lang="en-US" sz="4000" dirty="0">
              <a:solidFill>
                <a:srgbClr val="000000"/>
              </a:solidFill>
            </a:endParaRPr>
          </a:p>
        </p:txBody>
      </p:sp>
    </p:spTree>
    <p:extLst>
      <p:ext uri="{BB962C8B-B14F-4D97-AF65-F5344CB8AC3E}">
        <p14:creationId xmlns:p14="http://schemas.microsoft.com/office/powerpoint/2010/main" val="217269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594930-3642-9113-AD92-AEC8A9215D47}"/>
              </a:ext>
            </a:extLst>
          </p:cNvPr>
          <p:cNvSpPr txBox="1"/>
          <p:nvPr/>
        </p:nvSpPr>
        <p:spPr>
          <a:xfrm>
            <a:off x="1875049" y="2921168"/>
            <a:ext cx="8441902" cy="1015663"/>
          </a:xfrm>
          <a:prstGeom prst="rect">
            <a:avLst/>
          </a:prstGeom>
          <a:noFill/>
        </p:spPr>
        <p:txBody>
          <a:bodyPr wrap="square" rtlCol="0">
            <a:spAutoFit/>
          </a:bodyPr>
          <a:lstStyle/>
          <a:p>
            <a:r>
              <a:rPr lang="en-US" sz="6000" dirty="0">
                <a:solidFill>
                  <a:srgbClr val="045594"/>
                </a:solidFill>
                <a:latin typeface="+mj-lt"/>
              </a:rPr>
              <a:t>Where to Find the Tracker</a:t>
            </a:r>
          </a:p>
        </p:txBody>
      </p:sp>
    </p:spTree>
    <p:extLst>
      <p:ext uri="{BB962C8B-B14F-4D97-AF65-F5344CB8AC3E}">
        <p14:creationId xmlns:p14="http://schemas.microsoft.com/office/powerpoint/2010/main" val="27151008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609AF39-78DE-754B-AA61-2C50AB9B2F6C}"/>
              </a:ext>
            </a:extLst>
          </p:cNvPr>
          <p:cNvPicPr>
            <a:picLocks noChangeAspect="1"/>
          </p:cNvPicPr>
          <p:nvPr/>
        </p:nvPicPr>
        <p:blipFill>
          <a:blip r:embed="rId3"/>
          <a:stretch>
            <a:fillRect/>
          </a:stretch>
        </p:blipFill>
        <p:spPr>
          <a:xfrm>
            <a:off x="0" y="1"/>
            <a:ext cx="12192000" cy="6857999"/>
          </a:xfrm>
          <a:prstGeom prst="rect">
            <a:avLst/>
          </a:prstGeom>
        </p:spPr>
      </p:pic>
      <p:pic>
        <p:nvPicPr>
          <p:cNvPr id="6" name="Picture Placeholder 5">
            <a:extLst>
              <a:ext uri="{FF2B5EF4-FFF2-40B4-BE49-F238E27FC236}">
                <a16:creationId xmlns:a16="http://schemas.microsoft.com/office/drawing/2014/main" id="{8424F018-ACEA-7BC0-2771-8246F58FBCC1}"/>
              </a:ext>
            </a:extLst>
          </p:cNvPr>
          <p:cNvPicPr>
            <a:picLocks noGrp="1" noChangeAspect="1"/>
          </p:cNvPicPr>
          <p:nvPr>
            <p:ph type="pic" sz="quarter" idx="14"/>
          </p:nvPr>
        </p:nvPicPr>
        <p:blipFill>
          <a:blip r:embed="rId4"/>
          <a:srcRect l="1561" r="1561"/>
          <a:stretch/>
        </p:blipFill>
        <p:spPr/>
      </p:pic>
      <p:grpSp>
        <p:nvGrpSpPr>
          <p:cNvPr id="15" name="Group 14">
            <a:extLst>
              <a:ext uri="{FF2B5EF4-FFF2-40B4-BE49-F238E27FC236}">
                <a16:creationId xmlns:a16="http://schemas.microsoft.com/office/drawing/2014/main" id="{B79E19BD-BAAC-BF86-06AB-8A184F0944FA}"/>
              </a:ext>
            </a:extLst>
          </p:cNvPr>
          <p:cNvGrpSpPr/>
          <p:nvPr/>
        </p:nvGrpSpPr>
        <p:grpSpPr>
          <a:xfrm>
            <a:off x="2050215" y="3873656"/>
            <a:ext cx="1934614" cy="770019"/>
            <a:chOff x="2090848" y="4075078"/>
            <a:chExt cx="880947" cy="373564"/>
          </a:xfrm>
        </p:grpSpPr>
        <p:sp>
          <p:nvSpPr>
            <p:cNvPr id="9" name="Arrow: Down 8">
              <a:extLst>
                <a:ext uri="{FF2B5EF4-FFF2-40B4-BE49-F238E27FC236}">
                  <a16:creationId xmlns:a16="http://schemas.microsoft.com/office/drawing/2014/main" id="{097EFAEB-6349-0177-DF8C-3D539795C421}"/>
                </a:ext>
              </a:extLst>
            </p:cNvPr>
            <p:cNvSpPr/>
            <p:nvPr/>
          </p:nvSpPr>
          <p:spPr>
            <a:xfrm rot="5400000">
              <a:off x="2344540" y="3821386"/>
              <a:ext cx="373564" cy="880947"/>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DD90C3F7-7973-5F78-8BE4-07959D352F7A}"/>
                </a:ext>
              </a:extLst>
            </p:cNvPr>
            <p:cNvSpPr txBox="1"/>
            <p:nvPr/>
          </p:nvSpPr>
          <p:spPr>
            <a:xfrm>
              <a:off x="2531322" y="4149875"/>
              <a:ext cx="379141" cy="223970"/>
            </a:xfrm>
            <a:prstGeom prst="rect">
              <a:avLst/>
            </a:prstGeom>
            <a:noFill/>
          </p:spPr>
          <p:txBody>
            <a:bodyPr wrap="square" rtlCol="0">
              <a:spAutoFit/>
            </a:bodyPr>
            <a:lstStyle/>
            <a:p>
              <a:r>
                <a:rPr lang="en-US" sz="2400" b="1" dirty="0">
                  <a:solidFill>
                    <a:schemeClr val="bg1"/>
                  </a:solidFill>
                </a:rPr>
                <a:t>1</a:t>
              </a:r>
            </a:p>
          </p:txBody>
        </p:sp>
      </p:grpSp>
      <p:grpSp>
        <p:nvGrpSpPr>
          <p:cNvPr id="16" name="Group 15">
            <a:extLst>
              <a:ext uri="{FF2B5EF4-FFF2-40B4-BE49-F238E27FC236}">
                <a16:creationId xmlns:a16="http://schemas.microsoft.com/office/drawing/2014/main" id="{D2257B84-D2F3-40F1-E9E6-10649EBE50F0}"/>
              </a:ext>
            </a:extLst>
          </p:cNvPr>
          <p:cNvGrpSpPr/>
          <p:nvPr/>
        </p:nvGrpSpPr>
        <p:grpSpPr>
          <a:xfrm>
            <a:off x="2036351" y="4330922"/>
            <a:ext cx="1545729" cy="749716"/>
            <a:chOff x="2090850" y="4503701"/>
            <a:chExt cx="880947" cy="373565"/>
          </a:xfrm>
        </p:grpSpPr>
        <p:sp>
          <p:nvSpPr>
            <p:cNvPr id="10" name="Arrow: Down 9">
              <a:extLst>
                <a:ext uri="{FF2B5EF4-FFF2-40B4-BE49-F238E27FC236}">
                  <a16:creationId xmlns:a16="http://schemas.microsoft.com/office/drawing/2014/main" id="{D2A3DBD8-DC3B-C1F8-EFEB-6A493311B932}"/>
                </a:ext>
              </a:extLst>
            </p:cNvPr>
            <p:cNvSpPr/>
            <p:nvPr/>
          </p:nvSpPr>
          <p:spPr>
            <a:xfrm rot="5400000">
              <a:off x="2344541" y="4250010"/>
              <a:ext cx="373565" cy="880947"/>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CC72803-EBC9-9AC5-8534-B642E236B4DE}"/>
                </a:ext>
              </a:extLst>
            </p:cNvPr>
            <p:cNvSpPr txBox="1"/>
            <p:nvPr/>
          </p:nvSpPr>
          <p:spPr>
            <a:xfrm>
              <a:off x="2500264" y="4575466"/>
              <a:ext cx="379141" cy="230036"/>
            </a:xfrm>
            <a:prstGeom prst="rect">
              <a:avLst/>
            </a:prstGeom>
            <a:noFill/>
          </p:spPr>
          <p:txBody>
            <a:bodyPr wrap="square" rtlCol="0">
              <a:spAutoFit/>
            </a:bodyPr>
            <a:lstStyle/>
            <a:p>
              <a:r>
                <a:rPr lang="en-US" sz="2400" b="1" dirty="0">
                  <a:solidFill>
                    <a:schemeClr val="bg1"/>
                  </a:solidFill>
                </a:rPr>
                <a:t>2</a:t>
              </a:r>
            </a:p>
          </p:txBody>
        </p:sp>
      </p:grpSp>
      <p:grpSp>
        <p:nvGrpSpPr>
          <p:cNvPr id="2" name="Group 1">
            <a:extLst>
              <a:ext uri="{FF2B5EF4-FFF2-40B4-BE49-F238E27FC236}">
                <a16:creationId xmlns:a16="http://schemas.microsoft.com/office/drawing/2014/main" id="{22B738C5-7E16-4B5A-3C67-AF47E48ED34D}"/>
              </a:ext>
            </a:extLst>
          </p:cNvPr>
          <p:cNvGrpSpPr/>
          <p:nvPr/>
        </p:nvGrpSpPr>
        <p:grpSpPr>
          <a:xfrm>
            <a:off x="2094818" y="4715932"/>
            <a:ext cx="1339013" cy="770020"/>
            <a:chOff x="2135452" y="4932325"/>
            <a:chExt cx="880947" cy="373565"/>
          </a:xfrm>
        </p:grpSpPr>
        <p:sp>
          <p:nvSpPr>
            <p:cNvPr id="11" name="Arrow: Down 10">
              <a:extLst>
                <a:ext uri="{FF2B5EF4-FFF2-40B4-BE49-F238E27FC236}">
                  <a16:creationId xmlns:a16="http://schemas.microsoft.com/office/drawing/2014/main" id="{9CEE89C2-B11D-C8C4-BA07-C15CDB0768BF}"/>
                </a:ext>
              </a:extLst>
            </p:cNvPr>
            <p:cNvSpPr/>
            <p:nvPr/>
          </p:nvSpPr>
          <p:spPr>
            <a:xfrm rot="5400000">
              <a:off x="2389143" y="4678634"/>
              <a:ext cx="373565" cy="880947"/>
            </a:xfrm>
            <a:prstGeom prst="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Box 13">
              <a:extLst>
                <a:ext uri="{FF2B5EF4-FFF2-40B4-BE49-F238E27FC236}">
                  <a16:creationId xmlns:a16="http://schemas.microsoft.com/office/drawing/2014/main" id="{D2B66F13-522F-A292-DF88-4B9BFC90C0B9}"/>
                </a:ext>
              </a:extLst>
            </p:cNvPr>
            <p:cNvSpPr txBox="1"/>
            <p:nvPr/>
          </p:nvSpPr>
          <p:spPr>
            <a:xfrm>
              <a:off x="2523402" y="5007120"/>
              <a:ext cx="379141" cy="223971"/>
            </a:xfrm>
            <a:prstGeom prst="rect">
              <a:avLst/>
            </a:prstGeom>
            <a:noFill/>
          </p:spPr>
          <p:txBody>
            <a:bodyPr wrap="square" rtlCol="0">
              <a:spAutoFit/>
            </a:bodyPr>
            <a:lstStyle/>
            <a:p>
              <a:r>
                <a:rPr lang="en-US" sz="2400" b="1" dirty="0">
                  <a:solidFill>
                    <a:srgbClr val="000000"/>
                  </a:solidFill>
                </a:rPr>
                <a:t>3</a:t>
              </a:r>
            </a:p>
          </p:txBody>
        </p:sp>
      </p:grpSp>
    </p:spTree>
    <p:extLst>
      <p:ext uri="{BB962C8B-B14F-4D97-AF65-F5344CB8AC3E}">
        <p14:creationId xmlns:p14="http://schemas.microsoft.com/office/powerpoint/2010/main" val="1597051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50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500"/>
                            </p:stCondLst>
                            <p:childTnLst>
                              <p:par>
                                <p:cTn id="17" presetID="42" presetClass="entr" presetSubtype="0" fill="hold" nodeType="afterEffect">
                                  <p:stCondLst>
                                    <p:cond delay="5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555A626-405E-40C2-8955-937B4DB54E52}"/>
              </a:ext>
            </a:extLst>
          </p:cNvPr>
          <p:cNvPicPr>
            <a:picLocks noChangeAspect="1"/>
          </p:cNvPicPr>
          <p:nvPr/>
        </p:nvPicPr>
        <p:blipFill>
          <a:blip r:embed="rId3">
            <a:extLst>
              <a:ext uri="{28A0092B-C50C-407E-A947-70E740481C1C}">
                <a14:useLocalDpi xmlns:a14="http://schemas.microsoft.com/office/drawing/2010/main" val="0"/>
              </a:ext>
            </a:extLst>
          </a:blip>
          <a:srcRect l="18501" r="18501"/>
          <a:stretch/>
        </p:blipFill>
        <p:spPr>
          <a:xfrm>
            <a:off x="7029450" y="1516333"/>
            <a:ext cx="4448175" cy="4451598"/>
          </a:xfrm>
          <a:prstGeom prst="ellipse">
            <a:avLst/>
          </a:prstGeom>
        </p:spPr>
      </p:pic>
      <p:sp>
        <p:nvSpPr>
          <p:cNvPr id="5" name="Title 4">
            <a:extLst>
              <a:ext uri="{FF2B5EF4-FFF2-40B4-BE49-F238E27FC236}">
                <a16:creationId xmlns:a16="http://schemas.microsoft.com/office/drawing/2014/main" id="{2A5DE5A6-2899-4336-8776-07C07F0CCEE7}"/>
              </a:ext>
            </a:extLst>
          </p:cNvPr>
          <p:cNvSpPr>
            <a:spLocks noGrp="1"/>
          </p:cNvSpPr>
          <p:nvPr>
            <p:ph type="title"/>
          </p:nvPr>
        </p:nvSpPr>
        <p:spPr>
          <a:xfrm>
            <a:off x="714375" y="2139791"/>
            <a:ext cx="6085114" cy="2852737"/>
          </a:xfrm>
        </p:spPr>
        <p:txBody>
          <a:bodyPr>
            <a:normAutofit fontScale="90000"/>
          </a:bodyPr>
          <a:lstStyle/>
          <a:p>
            <a:pPr algn="l"/>
            <a:r>
              <a:rPr lang="en-US" b="0" dirty="0">
                <a:solidFill>
                  <a:srgbClr val="045594"/>
                </a:solidFill>
                <a:latin typeface="+mj-lt"/>
              </a:rPr>
              <a:t>OPD Document Tracker: </a:t>
            </a:r>
            <a:br>
              <a:rPr lang="en-US" b="0" dirty="0">
                <a:solidFill>
                  <a:srgbClr val="045594"/>
                </a:solidFill>
                <a:latin typeface="+mj-lt"/>
              </a:rPr>
            </a:br>
            <a:r>
              <a:rPr lang="en-US" b="0" dirty="0">
                <a:solidFill>
                  <a:srgbClr val="045594"/>
                </a:solidFill>
                <a:latin typeface="+mj-lt"/>
              </a:rPr>
              <a:t>Needed Information</a:t>
            </a:r>
          </a:p>
        </p:txBody>
      </p:sp>
    </p:spTree>
    <p:extLst>
      <p:ext uri="{BB962C8B-B14F-4D97-AF65-F5344CB8AC3E}">
        <p14:creationId xmlns:p14="http://schemas.microsoft.com/office/powerpoint/2010/main" val="25053250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54965BF-2BBF-7061-53CD-CB38EEBCC61F}"/>
              </a:ext>
            </a:extLst>
          </p:cNvPr>
          <p:cNvSpPr/>
          <p:nvPr/>
        </p:nvSpPr>
        <p:spPr>
          <a:xfrm>
            <a:off x="770709" y="6126149"/>
            <a:ext cx="880948" cy="52284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descr="A screenshot of a computer&#10;&#10;Description automatically generated">
            <a:extLst>
              <a:ext uri="{FF2B5EF4-FFF2-40B4-BE49-F238E27FC236}">
                <a16:creationId xmlns:a16="http://schemas.microsoft.com/office/drawing/2014/main" id="{1915E046-7155-34B0-3CF0-7D658F36F892}"/>
              </a:ext>
            </a:extLst>
          </p:cNvPr>
          <p:cNvPicPr>
            <a:picLocks noChangeAspect="1"/>
          </p:cNvPicPr>
          <p:nvPr/>
        </p:nvPicPr>
        <p:blipFill>
          <a:blip r:embed="rId3"/>
          <a:srcRect r="37333"/>
          <a:stretch/>
        </p:blipFill>
        <p:spPr>
          <a:xfrm>
            <a:off x="0" y="0"/>
            <a:ext cx="12191980" cy="6857990"/>
          </a:xfrm>
          <a:prstGeom prst="rect">
            <a:avLst/>
          </a:prstGeom>
          <a:noFill/>
        </p:spPr>
      </p:pic>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17</a:t>
            </a:fld>
            <a:endParaRPr lang="en-US"/>
          </a:p>
        </p:txBody>
      </p:sp>
      <p:sp>
        <p:nvSpPr>
          <p:cNvPr id="7" name="Rectangle 6">
            <a:extLst>
              <a:ext uri="{FF2B5EF4-FFF2-40B4-BE49-F238E27FC236}">
                <a16:creationId xmlns:a16="http://schemas.microsoft.com/office/drawing/2014/main" id="{EAB277CC-579F-AE42-2467-AF7995CDF60B}"/>
              </a:ext>
            </a:extLst>
          </p:cNvPr>
          <p:cNvSpPr/>
          <p:nvPr/>
        </p:nvSpPr>
        <p:spPr>
          <a:xfrm>
            <a:off x="0" y="5564777"/>
            <a:ext cx="3344091" cy="757646"/>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8DA4C5DC-348E-5BD0-3D23-3ADEE4AB81D8}"/>
              </a:ext>
            </a:extLst>
          </p:cNvPr>
          <p:cNvGrpSpPr/>
          <p:nvPr/>
        </p:nvGrpSpPr>
        <p:grpSpPr>
          <a:xfrm>
            <a:off x="3201191" y="5756817"/>
            <a:ext cx="880947" cy="373565"/>
            <a:chOff x="2090848" y="4075077"/>
            <a:chExt cx="880947" cy="373565"/>
          </a:xfrm>
        </p:grpSpPr>
        <p:sp>
          <p:nvSpPr>
            <p:cNvPr id="9" name="Arrow: Down 8">
              <a:extLst>
                <a:ext uri="{FF2B5EF4-FFF2-40B4-BE49-F238E27FC236}">
                  <a16:creationId xmlns:a16="http://schemas.microsoft.com/office/drawing/2014/main" id="{B2A64CDF-C098-1E32-EAF6-285672104680}"/>
                </a:ext>
              </a:extLst>
            </p:cNvPr>
            <p:cNvSpPr/>
            <p:nvPr/>
          </p:nvSpPr>
          <p:spPr>
            <a:xfrm rot="5400000">
              <a:off x="2344540" y="3821386"/>
              <a:ext cx="373564" cy="880947"/>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C3496135-B7B3-29FD-929F-F1880ABD615C}"/>
                </a:ext>
              </a:extLst>
            </p:cNvPr>
            <p:cNvSpPr txBox="1"/>
            <p:nvPr/>
          </p:nvSpPr>
          <p:spPr>
            <a:xfrm>
              <a:off x="2375210" y="4075077"/>
              <a:ext cx="379141" cy="369332"/>
            </a:xfrm>
            <a:prstGeom prst="rect">
              <a:avLst/>
            </a:prstGeom>
            <a:noFill/>
          </p:spPr>
          <p:txBody>
            <a:bodyPr wrap="square" rtlCol="0">
              <a:spAutoFit/>
            </a:bodyPr>
            <a:lstStyle/>
            <a:p>
              <a:endParaRPr lang="en-US" b="1" dirty="0">
                <a:solidFill>
                  <a:schemeClr val="bg1"/>
                </a:solidFill>
              </a:endParaRPr>
            </a:p>
          </p:txBody>
        </p:sp>
      </p:grpSp>
      <p:grpSp>
        <p:nvGrpSpPr>
          <p:cNvPr id="11" name="Group 10">
            <a:extLst>
              <a:ext uri="{FF2B5EF4-FFF2-40B4-BE49-F238E27FC236}">
                <a16:creationId xmlns:a16="http://schemas.microsoft.com/office/drawing/2014/main" id="{2FDC4EFD-F68A-3C02-B37B-58DAB0D500EB}"/>
              </a:ext>
            </a:extLst>
          </p:cNvPr>
          <p:cNvGrpSpPr/>
          <p:nvPr/>
        </p:nvGrpSpPr>
        <p:grpSpPr>
          <a:xfrm>
            <a:off x="5356834" y="1267097"/>
            <a:ext cx="1866927" cy="757193"/>
            <a:chOff x="2090848" y="4075077"/>
            <a:chExt cx="880947" cy="373565"/>
          </a:xfrm>
        </p:grpSpPr>
        <p:sp>
          <p:nvSpPr>
            <p:cNvPr id="12" name="Arrow: Down 11">
              <a:extLst>
                <a:ext uri="{FF2B5EF4-FFF2-40B4-BE49-F238E27FC236}">
                  <a16:creationId xmlns:a16="http://schemas.microsoft.com/office/drawing/2014/main" id="{B43B0AF6-E4B0-4D55-61B8-4C8227C1E06A}"/>
                </a:ext>
              </a:extLst>
            </p:cNvPr>
            <p:cNvSpPr/>
            <p:nvPr/>
          </p:nvSpPr>
          <p:spPr>
            <a:xfrm rot="5400000">
              <a:off x="2344540" y="3821386"/>
              <a:ext cx="373564" cy="880947"/>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CC1A6180-1CD9-0379-7AD4-3B0B649F5B97}"/>
                </a:ext>
              </a:extLst>
            </p:cNvPr>
            <p:cNvSpPr txBox="1"/>
            <p:nvPr/>
          </p:nvSpPr>
          <p:spPr>
            <a:xfrm>
              <a:off x="2375210" y="4075077"/>
              <a:ext cx="379141" cy="369332"/>
            </a:xfrm>
            <a:prstGeom prst="rect">
              <a:avLst/>
            </a:prstGeom>
            <a:noFill/>
          </p:spPr>
          <p:txBody>
            <a:bodyPr wrap="square" rtlCol="0">
              <a:spAutoFit/>
            </a:bodyPr>
            <a:lstStyle/>
            <a:p>
              <a:endParaRPr lang="en-US" b="1" dirty="0">
                <a:solidFill>
                  <a:schemeClr val="bg1"/>
                </a:solidFill>
              </a:endParaRPr>
            </a:p>
          </p:txBody>
        </p:sp>
      </p:grpSp>
    </p:spTree>
    <p:extLst>
      <p:ext uri="{BB962C8B-B14F-4D97-AF65-F5344CB8AC3E}">
        <p14:creationId xmlns:p14="http://schemas.microsoft.com/office/powerpoint/2010/main" val="9944364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250" fill="hold"/>
                                        <p:tgtEl>
                                          <p:spTgt spid="11"/>
                                        </p:tgtEl>
                                        <p:attrNameLst>
                                          <p:attrName>ppt_x</p:attrName>
                                        </p:attrNameLst>
                                      </p:cBhvr>
                                      <p:tavLst>
                                        <p:tav tm="0">
                                          <p:val>
                                            <p:strVal val="#ppt_x"/>
                                          </p:val>
                                        </p:tav>
                                        <p:tav tm="100000">
                                          <p:val>
                                            <p:strVal val="#ppt_x"/>
                                          </p:val>
                                        </p:tav>
                                      </p:tavLst>
                                    </p:anim>
                                    <p:anim calcmode="lin" valueType="num">
                                      <p:cBhvr additive="base">
                                        <p:cTn id="8" dur="125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E65B548-D32C-5C86-AA85-22FD5A294F13}"/>
              </a:ext>
            </a:extLst>
          </p:cNvPr>
          <p:cNvPicPr>
            <a:picLocks noChangeAspect="1"/>
          </p:cNvPicPr>
          <p:nvPr/>
        </p:nvPicPr>
        <p:blipFill>
          <a:blip r:embed="rId3"/>
          <a:stretch>
            <a:fillRect/>
          </a:stretch>
        </p:blipFill>
        <p:spPr>
          <a:xfrm>
            <a:off x="0" y="0"/>
            <a:ext cx="12192000" cy="5848121"/>
          </a:xfrm>
          <a:prstGeom prst="rect">
            <a:avLst/>
          </a:prstGeom>
        </p:spPr>
      </p:pic>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18</a:t>
            </a:fld>
            <a:endParaRPr lang="en-US"/>
          </a:p>
        </p:txBody>
      </p:sp>
      <p:sp>
        <p:nvSpPr>
          <p:cNvPr id="2" name="Oval 1">
            <a:extLst>
              <a:ext uri="{FF2B5EF4-FFF2-40B4-BE49-F238E27FC236}">
                <a16:creationId xmlns:a16="http://schemas.microsoft.com/office/drawing/2014/main" id="{117CE20D-1CCB-31A5-EA37-617903ACD657}"/>
              </a:ext>
            </a:extLst>
          </p:cNvPr>
          <p:cNvSpPr/>
          <p:nvPr/>
        </p:nvSpPr>
        <p:spPr>
          <a:xfrm>
            <a:off x="378823" y="1332412"/>
            <a:ext cx="1763486" cy="901337"/>
          </a:xfrm>
          <a:prstGeom prst="ellipse">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22690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37DF36C1-2C30-73F0-88F1-183ABBF0EA1F}"/>
              </a:ext>
            </a:extLst>
          </p:cNvPr>
          <p:cNvSpPr/>
          <p:nvPr/>
        </p:nvSpPr>
        <p:spPr>
          <a:xfrm>
            <a:off x="796834" y="6074229"/>
            <a:ext cx="940526" cy="548640"/>
          </a:xfrm>
          <a:prstGeom prst="rect">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4E5B77AE-8345-B7E3-64C0-01317B0832A5}"/>
              </a:ext>
            </a:extLst>
          </p:cNvPr>
          <p:cNvPicPr>
            <a:picLocks noChangeAspect="1"/>
          </p:cNvPicPr>
          <p:nvPr/>
        </p:nvPicPr>
        <p:blipFill>
          <a:blip r:embed="rId3"/>
          <a:stretch>
            <a:fillRect/>
          </a:stretch>
        </p:blipFill>
        <p:spPr>
          <a:xfrm>
            <a:off x="0" y="272718"/>
            <a:ext cx="12192000" cy="6312563"/>
          </a:xfrm>
          <a:prstGeom prst="rect">
            <a:avLst/>
          </a:prstGeom>
        </p:spPr>
      </p:pic>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19</a:t>
            </a:fld>
            <a:endParaRPr lang="en-US"/>
          </a:p>
        </p:txBody>
      </p:sp>
      <p:sp>
        <p:nvSpPr>
          <p:cNvPr id="2" name="Oval 1">
            <a:extLst>
              <a:ext uri="{FF2B5EF4-FFF2-40B4-BE49-F238E27FC236}">
                <a16:creationId xmlns:a16="http://schemas.microsoft.com/office/drawing/2014/main" id="{117CE20D-1CCB-31A5-EA37-617903ACD657}"/>
              </a:ext>
            </a:extLst>
          </p:cNvPr>
          <p:cNvSpPr/>
          <p:nvPr/>
        </p:nvSpPr>
        <p:spPr>
          <a:xfrm>
            <a:off x="0" y="0"/>
            <a:ext cx="2403566" cy="914400"/>
          </a:xfrm>
          <a:prstGeom prst="ellipse">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01A05FD-0F00-5653-02B6-825CF2C15D8D}"/>
              </a:ext>
            </a:extLst>
          </p:cNvPr>
          <p:cNvSpPr/>
          <p:nvPr/>
        </p:nvSpPr>
        <p:spPr>
          <a:xfrm>
            <a:off x="0" y="3875314"/>
            <a:ext cx="1593669" cy="914400"/>
          </a:xfrm>
          <a:prstGeom prst="ellipse">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0636012"/>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10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704850" y="557007"/>
            <a:ext cx="5715000" cy="939144"/>
          </a:xfrm>
        </p:spPr>
        <p:txBody>
          <a:bodyPr>
            <a:normAutofit/>
          </a:bodyPr>
          <a:lstStyle/>
          <a:p>
            <a:r>
              <a:rPr lang="en-US" sz="3600" b="1" dirty="0"/>
              <a:t>Learning Objectives</a:t>
            </a:r>
          </a:p>
        </p:txBody>
      </p:sp>
      <p:grpSp>
        <p:nvGrpSpPr>
          <p:cNvPr id="2" name="Group 1">
            <a:extLst>
              <a:ext uri="{FF2B5EF4-FFF2-40B4-BE49-F238E27FC236}">
                <a16:creationId xmlns:a16="http://schemas.microsoft.com/office/drawing/2014/main" id="{33F2264C-D9B9-4EF3-7B88-4AEC58C766FA}"/>
              </a:ext>
            </a:extLst>
          </p:cNvPr>
          <p:cNvGrpSpPr/>
          <p:nvPr/>
        </p:nvGrpSpPr>
        <p:grpSpPr>
          <a:xfrm>
            <a:off x="541082" y="1918609"/>
            <a:ext cx="3045938" cy="4286641"/>
            <a:chOff x="1292501" y="1886403"/>
            <a:chExt cx="2093683" cy="3495780"/>
          </a:xfrm>
        </p:grpSpPr>
        <p:grpSp>
          <p:nvGrpSpPr>
            <p:cNvPr id="3" name="Group 2">
              <a:extLst>
                <a:ext uri="{FF2B5EF4-FFF2-40B4-BE49-F238E27FC236}">
                  <a16:creationId xmlns:a16="http://schemas.microsoft.com/office/drawing/2014/main" id="{19E972AC-CB83-7DF2-1322-64B70F955259}"/>
                </a:ext>
              </a:extLst>
            </p:cNvPr>
            <p:cNvGrpSpPr/>
            <p:nvPr/>
          </p:nvGrpSpPr>
          <p:grpSpPr>
            <a:xfrm>
              <a:off x="1618344" y="1886403"/>
              <a:ext cx="1557519" cy="1833549"/>
              <a:chOff x="1618344" y="1886403"/>
              <a:chExt cx="1557519" cy="1833549"/>
            </a:xfrm>
          </p:grpSpPr>
          <p:sp>
            <p:nvSpPr>
              <p:cNvPr id="8" name="Rectangle: Rounded Corners 7">
                <a:extLst>
                  <a:ext uri="{FF2B5EF4-FFF2-40B4-BE49-F238E27FC236}">
                    <a16:creationId xmlns:a16="http://schemas.microsoft.com/office/drawing/2014/main" id="{388B00A8-1C8C-E6CA-FF4A-E1B229BB6600}"/>
                  </a:ext>
                </a:extLst>
              </p:cNvPr>
              <p:cNvSpPr/>
              <p:nvPr/>
            </p:nvSpPr>
            <p:spPr>
              <a:xfrm>
                <a:off x="1618344" y="1886403"/>
                <a:ext cx="1557519" cy="1833549"/>
              </a:xfrm>
              <a:prstGeom prst="round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9" name="Graphic 8" descr="Programmer female with solid fill">
                <a:extLst>
                  <a:ext uri="{FF2B5EF4-FFF2-40B4-BE49-F238E27FC236}">
                    <a16:creationId xmlns:a16="http://schemas.microsoft.com/office/drawing/2014/main" id="{13AC7984-7567-6F1C-155D-044D239ABBC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1618344" y="2028640"/>
                <a:ext cx="1441998" cy="1441998"/>
              </a:xfrm>
              <a:prstGeom prst="rect">
                <a:avLst/>
              </a:prstGeom>
            </p:spPr>
          </p:pic>
        </p:grpSp>
        <p:sp>
          <p:nvSpPr>
            <p:cNvPr id="7" name="TextBox 6">
              <a:extLst>
                <a:ext uri="{FF2B5EF4-FFF2-40B4-BE49-F238E27FC236}">
                  <a16:creationId xmlns:a16="http://schemas.microsoft.com/office/drawing/2014/main" id="{25795A46-820B-3FF4-3E30-77B7507911D2}"/>
                </a:ext>
              </a:extLst>
            </p:cNvPr>
            <p:cNvSpPr txBox="1"/>
            <p:nvPr/>
          </p:nvSpPr>
          <p:spPr>
            <a:xfrm>
              <a:off x="1292501" y="3901321"/>
              <a:ext cx="2093683" cy="1480862"/>
            </a:xfrm>
            <a:prstGeom prst="rect">
              <a:avLst/>
            </a:prstGeom>
            <a:noFill/>
          </p:spPr>
          <p:txBody>
            <a:bodyPr wrap="square" rtlCol="0">
              <a:spAutoFit/>
            </a:bodyPr>
            <a:lstStyle/>
            <a:p>
              <a:pPr algn="ctr"/>
              <a:r>
                <a:rPr lang="en-US" sz="2800" dirty="0">
                  <a:solidFill>
                    <a:srgbClr val="000000"/>
                  </a:solidFill>
                  <a:latin typeface="+mj-lt"/>
                </a:rPr>
                <a:t>3 Types of OPD Trackers</a:t>
              </a:r>
            </a:p>
            <a:p>
              <a:pPr marL="285750" indent="-285750" algn="ctr">
                <a:buFont typeface="Arial" panose="020B0604020202020204" pitchFamily="34" charset="0"/>
                <a:buChar char="•"/>
              </a:pPr>
              <a:endParaRPr lang="en-US" sz="2800" dirty="0">
                <a:solidFill>
                  <a:srgbClr val="000000"/>
                </a:solidFill>
                <a:latin typeface="+mj-lt"/>
              </a:endParaRPr>
            </a:p>
            <a:p>
              <a:pPr marL="742950" lvl="1" indent="-285750" algn="ctr">
                <a:buFont typeface="Arial" panose="020B0604020202020204" pitchFamily="34" charset="0"/>
                <a:buChar char="•"/>
              </a:pPr>
              <a:endParaRPr lang="en-US" sz="2800" dirty="0">
                <a:solidFill>
                  <a:srgbClr val="000000"/>
                </a:solidFill>
                <a:latin typeface="+mj-lt"/>
              </a:endParaRPr>
            </a:p>
          </p:txBody>
        </p:sp>
      </p:grpSp>
      <p:grpSp>
        <p:nvGrpSpPr>
          <p:cNvPr id="10" name="Group 9">
            <a:extLst>
              <a:ext uri="{FF2B5EF4-FFF2-40B4-BE49-F238E27FC236}">
                <a16:creationId xmlns:a16="http://schemas.microsoft.com/office/drawing/2014/main" id="{1BA9A1C6-CB86-3565-C9CF-7FE6007255D1}"/>
              </a:ext>
            </a:extLst>
          </p:cNvPr>
          <p:cNvGrpSpPr/>
          <p:nvPr/>
        </p:nvGrpSpPr>
        <p:grpSpPr>
          <a:xfrm>
            <a:off x="4304287" y="1918609"/>
            <a:ext cx="3045938" cy="4286641"/>
            <a:chOff x="1290031" y="1928718"/>
            <a:chExt cx="2093683" cy="3339319"/>
          </a:xfrm>
        </p:grpSpPr>
        <p:grpSp>
          <p:nvGrpSpPr>
            <p:cNvPr id="11" name="Group 10">
              <a:extLst>
                <a:ext uri="{FF2B5EF4-FFF2-40B4-BE49-F238E27FC236}">
                  <a16:creationId xmlns:a16="http://schemas.microsoft.com/office/drawing/2014/main" id="{1781A8F7-5CBE-87D9-E1EE-E2F7B2A3F4A0}"/>
                </a:ext>
              </a:extLst>
            </p:cNvPr>
            <p:cNvGrpSpPr/>
            <p:nvPr/>
          </p:nvGrpSpPr>
          <p:grpSpPr>
            <a:xfrm>
              <a:off x="1558114" y="1928718"/>
              <a:ext cx="1557518" cy="1743717"/>
              <a:chOff x="1558114" y="1928718"/>
              <a:chExt cx="1557518" cy="1743717"/>
            </a:xfrm>
          </p:grpSpPr>
          <p:sp>
            <p:nvSpPr>
              <p:cNvPr id="13" name="Rectangle: Rounded Corners 12">
                <a:extLst>
                  <a:ext uri="{FF2B5EF4-FFF2-40B4-BE49-F238E27FC236}">
                    <a16:creationId xmlns:a16="http://schemas.microsoft.com/office/drawing/2014/main" id="{5E5D1824-DB5A-2D48-A66D-3C96D62A9D9F}"/>
                  </a:ext>
                </a:extLst>
              </p:cNvPr>
              <p:cNvSpPr/>
              <p:nvPr/>
            </p:nvSpPr>
            <p:spPr>
              <a:xfrm>
                <a:off x="1558114" y="1928718"/>
                <a:ext cx="1557518" cy="1743717"/>
              </a:xfrm>
              <a:prstGeom prst="roundRect">
                <a:avLst/>
              </a:prstGeom>
              <a:solidFill>
                <a:schemeClr val="accent2">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Scribble with solid fill">
                <a:extLst>
                  <a:ext uri="{FF2B5EF4-FFF2-40B4-BE49-F238E27FC236}">
                    <a16:creationId xmlns:a16="http://schemas.microsoft.com/office/drawing/2014/main" id="{0F457461-54CA-1B37-B0F5-9A323E35C14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1667931" y="2065050"/>
                <a:ext cx="1337883" cy="1337883"/>
              </a:xfrm>
              <a:prstGeom prst="rect">
                <a:avLst/>
              </a:prstGeom>
            </p:spPr>
          </p:pic>
        </p:grpSp>
        <p:sp>
          <p:nvSpPr>
            <p:cNvPr id="12" name="TextBox 11">
              <a:extLst>
                <a:ext uri="{FF2B5EF4-FFF2-40B4-BE49-F238E27FC236}">
                  <a16:creationId xmlns:a16="http://schemas.microsoft.com/office/drawing/2014/main" id="{82DB24AD-99CC-F4D1-676F-AEB49AF1DA0B}"/>
                </a:ext>
              </a:extLst>
            </p:cNvPr>
            <p:cNvSpPr txBox="1"/>
            <p:nvPr/>
          </p:nvSpPr>
          <p:spPr>
            <a:xfrm>
              <a:off x="1290031" y="3853454"/>
              <a:ext cx="2093683" cy="1414583"/>
            </a:xfrm>
            <a:prstGeom prst="rect">
              <a:avLst/>
            </a:prstGeom>
            <a:noFill/>
          </p:spPr>
          <p:txBody>
            <a:bodyPr wrap="square" rtlCol="0">
              <a:spAutoFit/>
            </a:bodyPr>
            <a:lstStyle/>
            <a:p>
              <a:pPr algn="ctr"/>
              <a:r>
                <a:rPr lang="en-US" sz="2800" dirty="0">
                  <a:solidFill>
                    <a:srgbClr val="000000"/>
                  </a:solidFill>
                  <a:latin typeface="+mj-lt"/>
                </a:rPr>
                <a:t>When to Use a Tracker</a:t>
              </a:r>
            </a:p>
            <a:p>
              <a:pPr marL="285750" indent="-285750" algn="ctr">
                <a:buFont typeface="Arial" panose="020B0604020202020204" pitchFamily="34" charset="0"/>
                <a:buChar char="•"/>
              </a:pPr>
              <a:endParaRPr lang="en-US" sz="2800" dirty="0">
                <a:solidFill>
                  <a:srgbClr val="000000"/>
                </a:solidFill>
                <a:latin typeface="+mj-lt"/>
              </a:endParaRPr>
            </a:p>
            <a:p>
              <a:pPr marL="742950" lvl="1" indent="-285750" algn="ctr">
                <a:buFont typeface="Arial" panose="020B0604020202020204" pitchFamily="34" charset="0"/>
                <a:buChar char="•"/>
              </a:pPr>
              <a:endParaRPr lang="en-US" sz="2800" dirty="0">
                <a:solidFill>
                  <a:srgbClr val="000000"/>
                </a:solidFill>
                <a:latin typeface="+mj-lt"/>
              </a:endParaRPr>
            </a:p>
          </p:txBody>
        </p:sp>
      </p:grpSp>
      <p:grpSp>
        <p:nvGrpSpPr>
          <p:cNvPr id="15" name="Group 14">
            <a:extLst>
              <a:ext uri="{FF2B5EF4-FFF2-40B4-BE49-F238E27FC236}">
                <a16:creationId xmlns:a16="http://schemas.microsoft.com/office/drawing/2014/main" id="{EAE9797D-7BBE-D995-21E0-6B727A328A92}"/>
              </a:ext>
            </a:extLst>
          </p:cNvPr>
          <p:cNvGrpSpPr/>
          <p:nvPr/>
        </p:nvGrpSpPr>
        <p:grpSpPr>
          <a:xfrm>
            <a:off x="8206598" y="1918609"/>
            <a:ext cx="3139352" cy="4331512"/>
            <a:chOff x="1290030" y="1928718"/>
            <a:chExt cx="2093683" cy="3402146"/>
          </a:xfrm>
        </p:grpSpPr>
        <p:grpSp>
          <p:nvGrpSpPr>
            <p:cNvPr id="16" name="Group 15">
              <a:extLst>
                <a:ext uri="{FF2B5EF4-FFF2-40B4-BE49-F238E27FC236}">
                  <a16:creationId xmlns:a16="http://schemas.microsoft.com/office/drawing/2014/main" id="{83AF3E77-F6C9-2E71-A2A0-24F6C5F3F577}"/>
                </a:ext>
              </a:extLst>
            </p:cNvPr>
            <p:cNvGrpSpPr/>
            <p:nvPr/>
          </p:nvGrpSpPr>
          <p:grpSpPr>
            <a:xfrm>
              <a:off x="1558114" y="1928718"/>
              <a:ext cx="1557518" cy="1743717"/>
              <a:chOff x="1558114" y="1928718"/>
              <a:chExt cx="1557518" cy="1743717"/>
            </a:xfrm>
          </p:grpSpPr>
          <p:sp>
            <p:nvSpPr>
              <p:cNvPr id="18" name="Rectangle: Rounded Corners 17">
                <a:extLst>
                  <a:ext uri="{FF2B5EF4-FFF2-40B4-BE49-F238E27FC236}">
                    <a16:creationId xmlns:a16="http://schemas.microsoft.com/office/drawing/2014/main" id="{92555694-B309-8888-B89F-0890AEC25057}"/>
                  </a:ext>
                </a:extLst>
              </p:cNvPr>
              <p:cNvSpPr/>
              <p:nvPr/>
            </p:nvSpPr>
            <p:spPr>
              <a:xfrm>
                <a:off x="1558114" y="1928718"/>
                <a:ext cx="1557518" cy="1743717"/>
              </a:xfrm>
              <a:prstGeom prst="roundRect">
                <a:avLst/>
              </a:prstGeom>
              <a:solidFill>
                <a:srgbClr val="045594"/>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9" name="Graphic 18" descr="Upload with solid fill">
                <a:extLst>
                  <a:ext uri="{FF2B5EF4-FFF2-40B4-BE49-F238E27FC236}">
                    <a16:creationId xmlns:a16="http://schemas.microsoft.com/office/drawing/2014/main" id="{24EB93F4-E604-A5F2-3331-82F43D38FA1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1667931" y="2132755"/>
                <a:ext cx="1337883" cy="1337883"/>
              </a:xfrm>
              <a:prstGeom prst="rect">
                <a:avLst/>
              </a:prstGeom>
            </p:spPr>
          </p:pic>
        </p:grpSp>
        <p:sp>
          <p:nvSpPr>
            <p:cNvPr id="17" name="TextBox 16">
              <a:extLst>
                <a:ext uri="{FF2B5EF4-FFF2-40B4-BE49-F238E27FC236}">
                  <a16:creationId xmlns:a16="http://schemas.microsoft.com/office/drawing/2014/main" id="{88896B65-C9EB-2BED-8F4C-157AB076E23A}"/>
                </a:ext>
              </a:extLst>
            </p:cNvPr>
            <p:cNvSpPr txBox="1"/>
            <p:nvPr/>
          </p:nvSpPr>
          <p:spPr>
            <a:xfrm>
              <a:off x="1290030" y="3904596"/>
              <a:ext cx="2093683" cy="1426268"/>
            </a:xfrm>
            <a:prstGeom prst="rect">
              <a:avLst/>
            </a:prstGeom>
            <a:noFill/>
          </p:spPr>
          <p:txBody>
            <a:bodyPr wrap="square" rtlCol="0">
              <a:spAutoFit/>
            </a:bodyPr>
            <a:lstStyle/>
            <a:p>
              <a:pPr algn="ctr"/>
              <a:r>
                <a:rPr lang="en-US" sz="2800" dirty="0">
                  <a:solidFill>
                    <a:srgbClr val="000000"/>
                  </a:solidFill>
                  <a:latin typeface="+mj-lt"/>
                </a:rPr>
                <a:t>How to Use the Tracker</a:t>
              </a:r>
            </a:p>
            <a:p>
              <a:pPr marL="285750" indent="-285750" algn="ctr">
                <a:buFont typeface="Arial" panose="020B0604020202020204" pitchFamily="34" charset="0"/>
                <a:buChar char="•"/>
              </a:pPr>
              <a:endParaRPr lang="en-US" sz="2800" dirty="0">
                <a:solidFill>
                  <a:srgbClr val="000000"/>
                </a:solidFill>
                <a:latin typeface="+mj-lt"/>
              </a:endParaRPr>
            </a:p>
            <a:p>
              <a:pPr marL="742950" lvl="1" indent="-285750" algn="ctr">
                <a:buFont typeface="Arial" panose="020B0604020202020204" pitchFamily="34" charset="0"/>
                <a:buChar char="•"/>
              </a:pPr>
              <a:endParaRPr lang="en-US" sz="2800" dirty="0">
                <a:solidFill>
                  <a:srgbClr val="000000"/>
                </a:solidFill>
                <a:latin typeface="+mj-lt"/>
              </a:endParaRPr>
            </a:p>
          </p:txBody>
        </p:sp>
      </p:grpSp>
    </p:spTree>
    <p:extLst>
      <p:ext uri="{BB962C8B-B14F-4D97-AF65-F5344CB8AC3E}">
        <p14:creationId xmlns:p14="http://schemas.microsoft.com/office/powerpoint/2010/main" val="9453647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4E5B77AE-8345-B7E3-64C0-01317B0832A5}"/>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0"/>
            <a:ext cx="12192000" cy="3692040"/>
          </a:xfrm>
          <a:prstGeom prst="rect">
            <a:avLst/>
          </a:prstGeom>
        </p:spPr>
      </p:pic>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20</a:t>
            </a:fld>
            <a:endParaRPr lang="en-US"/>
          </a:p>
        </p:txBody>
      </p:sp>
      <p:sp>
        <p:nvSpPr>
          <p:cNvPr id="14" name="Oval 13">
            <a:extLst>
              <a:ext uri="{FF2B5EF4-FFF2-40B4-BE49-F238E27FC236}">
                <a16:creationId xmlns:a16="http://schemas.microsoft.com/office/drawing/2014/main" id="{F01A05FD-0F00-5653-02B6-825CF2C15D8D}"/>
              </a:ext>
            </a:extLst>
          </p:cNvPr>
          <p:cNvSpPr/>
          <p:nvPr/>
        </p:nvSpPr>
        <p:spPr>
          <a:xfrm>
            <a:off x="327388" y="382088"/>
            <a:ext cx="1815737" cy="679269"/>
          </a:xfrm>
          <a:prstGeom prst="ellipse">
            <a:avLst/>
          </a:prstGeom>
          <a:noFill/>
          <a:ln w="4445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D480F69-236C-15F4-BB5B-68D07AFBF016}"/>
              </a:ext>
            </a:extLst>
          </p:cNvPr>
          <p:cNvGrpSpPr/>
          <p:nvPr/>
        </p:nvGrpSpPr>
        <p:grpSpPr>
          <a:xfrm>
            <a:off x="1239054" y="2671807"/>
            <a:ext cx="1866927" cy="757193"/>
            <a:chOff x="2090848" y="4075077"/>
            <a:chExt cx="880947" cy="373565"/>
          </a:xfrm>
        </p:grpSpPr>
        <p:sp>
          <p:nvSpPr>
            <p:cNvPr id="6" name="Arrow: Down 5">
              <a:extLst>
                <a:ext uri="{FF2B5EF4-FFF2-40B4-BE49-F238E27FC236}">
                  <a16:creationId xmlns:a16="http://schemas.microsoft.com/office/drawing/2014/main" id="{A51652B2-A352-ABC3-206B-A580022354C3}"/>
                </a:ext>
              </a:extLst>
            </p:cNvPr>
            <p:cNvSpPr/>
            <p:nvPr/>
          </p:nvSpPr>
          <p:spPr>
            <a:xfrm rot="5400000">
              <a:off x="2344540" y="3821386"/>
              <a:ext cx="373564" cy="880947"/>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6F8D245-3B4F-DFC1-B208-C42957F15DAC}"/>
                </a:ext>
              </a:extLst>
            </p:cNvPr>
            <p:cNvSpPr txBox="1"/>
            <p:nvPr/>
          </p:nvSpPr>
          <p:spPr>
            <a:xfrm>
              <a:off x="2375210" y="4075077"/>
              <a:ext cx="379141" cy="369332"/>
            </a:xfrm>
            <a:prstGeom prst="rect">
              <a:avLst/>
            </a:prstGeom>
            <a:noFill/>
          </p:spPr>
          <p:txBody>
            <a:bodyPr wrap="square" rtlCol="0">
              <a:spAutoFit/>
            </a:bodyPr>
            <a:lstStyle/>
            <a:p>
              <a:endParaRPr lang="en-US" b="1" dirty="0">
                <a:solidFill>
                  <a:schemeClr val="bg1"/>
                </a:solidFill>
              </a:endParaRPr>
            </a:p>
          </p:txBody>
        </p:sp>
      </p:grpSp>
    </p:spTree>
    <p:extLst>
      <p:ext uri="{BB962C8B-B14F-4D97-AF65-F5344CB8AC3E}">
        <p14:creationId xmlns:p14="http://schemas.microsoft.com/office/powerpoint/2010/main" val="2986641810"/>
      </p:ext>
    </p:extLst>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10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 presetClass="entr" presetSubtype="4" fill="hold" nodeType="afterEffect">
                                  <p:stCondLst>
                                    <p:cond delay="75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1250" fill="hold"/>
                                        <p:tgtEl>
                                          <p:spTgt spid="3"/>
                                        </p:tgtEl>
                                        <p:attrNameLst>
                                          <p:attrName>ppt_x</p:attrName>
                                        </p:attrNameLst>
                                      </p:cBhvr>
                                      <p:tavLst>
                                        <p:tav tm="0">
                                          <p:val>
                                            <p:strVal val="#ppt_x"/>
                                          </p:val>
                                        </p:tav>
                                        <p:tav tm="100000">
                                          <p:val>
                                            <p:strVal val="#ppt_x"/>
                                          </p:val>
                                        </p:tav>
                                      </p:tavLst>
                                    </p:anim>
                                    <p:anim calcmode="lin" valueType="num">
                                      <p:cBhvr additive="base">
                                        <p:cTn id="14" dur="125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3BECEC2-542E-C57E-90EB-7D8B2F251C5A}"/>
              </a:ext>
            </a:extLst>
          </p:cNvPr>
          <p:cNvSpPr/>
          <p:nvPr/>
        </p:nvSpPr>
        <p:spPr>
          <a:xfrm>
            <a:off x="3148315" y="85725"/>
            <a:ext cx="8938910" cy="933450"/>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Picture Placeholder 21">
            <a:extLst>
              <a:ext uri="{FF2B5EF4-FFF2-40B4-BE49-F238E27FC236}">
                <a16:creationId xmlns:a16="http://schemas.microsoft.com/office/drawing/2014/main" id="{15C77D5F-C5E0-FE96-6E68-D999D58D52FF}"/>
              </a:ext>
            </a:extLst>
          </p:cNvPr>
          <p:cNvPicPr>
            <a:picLocks noGrp="1" noChangeAspect="1"/>
          </p:cNvPicPr>
          <p:nvPr>
            <p:ph type="pic" sz="quarter" idx="13"/>
          </p:nvPr>
        </p:nvPicPr>
        <p:blipFill>
          <a:blip r:embed="rId3"/>
          <a:srcRect l="3165" r="3165"/>
          <a:stretch/>
        </p:blipFill>
        <p:spPr>
          <a:xfrm>
            <a:off x="5263833" y="706075"/>
            <a:ext cx="4002087" cy="4310062"/>
          </a:xfrm>
          <a:ln w="57150">
            <a:solidFill>
              <a:srgbClr val="00B0F0"/>
            </a:solidFill>
          </a:ln>
        </p:spPr>
      </p:pic>
      <p:pic>
        <p:nvPicPr>
          <p:cNvPr id="24" name="Picture 23">
            <a:extLst>
              <a:ext uri="{FF2B5EF4-FFF2-40B4-BE49-F238E27FC236}">
                <a16:creationId xmlns:a16="http://schemas.microsoft.com/office/drawing/2014/main" id="{14CFA74D-BA24-3B4E-A3E1-A09FA74E6360}"/>
              </a:ext>
            </a:extLst>
          </p:cNvPr>
          <p:cNvPicPr>
            <a:picLocks noChangeAspect="1"/>
          </p:cNvPicPr>
          <p:nvPr/>
        </p:nvPicPr>
        <p:blipFill>
          <a:blip r:embed="rId4"/>
          <a:stretch>
            <a:fillRect/>
          </a:stretch>
        </p:blipFill>
        <p:spPr>
          <a:xfrm>
            <a:off x="0" y="0"/>
            <a:ext cx="4153480" cy="4372585"/>
          </a:xfrm>
          <a:prstGeom prst="rect">
            <a:avLst/>
          </a:prstGeom>
        </p:spPr>
      </p:pic>
      <p:cxnSp>
        <p:nvCxnSpPr>
          <p:cNvPr id="26" name="Straight Connector 25">
            <a:extLst>
              <a:ext uri="{FF2B5EF4-FFF2-40B4-BE49-F238E27FC236}">
                <a16:creationId xmlns:a16="http://schemas.microsoft.com/office/drawing/2014/main" id="{8602C5E9-82C6-265C-E4C9-ACF181032849}"/>
              </a:ext>
            </a:extLst>
          </p:cNvPr>
          <p:cNvCxnSpPr>
            <a:cxnSpLocks/>
          </p:cNvCxnSpPr>
          <p:nvPr/>
        </p:nvCxnSpPr>
        <p:spPr>
          <a:xfrm flipV="1">
            <a:off x="3709851" y="180244"/>
            <a:ext cx="1585127" cy="2471516"/>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606468B-8461-F026-A1BA-2BD89C2920F3}"/>
              </a:ext>
            </a:extLst>
          </p:cNvPr>
          <p:cNvCxnSpPr>
            <a:cxnSpLocks/>
          </p:cNvCxnSpPr>
          <p:nvPr/>
        </p:nvCxnSpPr>
        <p:spPr>
          <a:xfrm>
            <a:off x="3709851" y="3200400"/>
            <a:ext cx="1585127" cy="700830"/>
          </a:xfrm>
          <a:prstGeom prst="line">
            <a:avLst/>
          </a:prstGeom>
          <a:ln w="57150">
            <a:solidFill>
              <a:srgbClr val="00B0F0"/>
            </a:solidFill>
          </a:ln>
        </p:spPr>
        <p:style>
          <a:lnRef idx="1">
            <a:schemeClr val="accent1"/>
          </a:lnRef>
          <a:fillRef idx="0">
            <a:schemeClr val="accent1"/>
          </a:fillRef>
          <a:effectRef idx="0">
            <a:schemeClr val="accent1"/>
          </a:effectRef>
          <a:fontRef idx="minor">
            <a:schemeClr val="tx1"/>
          </a:fontRef>
        </p:style>
      </p:cxnSp>
      <p:sp>
        <p:nvSpPr>
          <p:cNvPr id="31" name="Arrow: Right 30">
            <a:extLst>
              <a:ext uri="{FF2B5EF4-FFF2-40B4-BE49-F238E27FC236}">
                <a16:creationId xmlns:a16="http://schemas.microsoft.com/office/drawing/2014/main" id="{12DA2205-4237-9E93-A7D6-4EBF11E0F192}"/>
              </a:ext>
            </a:extLst>
          </p:cNvPr>
          <p:cNvSpPr/>
          <p:nvPr/>
        </p:nvSpPr>
        <p:spPr>
          <a:xfrm>
            <a:off x="9265920" y="5208441"/>
            <a:ext cx="2715064" cy="1406345"/>
          </a:xfrm>
          <a:prstGeom prst="rightArrow">
            <a:avLst/>
          </a:prstGeom>
          <a:solidFill>
            <a:schemeClr val="accent6">
              <a:lumMod val="5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Director of Program Delivery</a:t>
            </a:r>
          </a:p>
        </p:txBody>
      </p:sp>
      <p:sp>
        <p:nvSpPr>
          <p:cNvPr id="32" name="Arrow: Right 31">
            <a:extLst>
              <a:ext uri="{FF2B5EF4-FFF2-40B4-BE49-F238E27FC236}">
                <a16:creationId xmlns:a16="http://schemas.microsoft.com/office/drawing/2014/main" id="{4DDE019B-8CBD-AF04-A36C-8A9309DDE8E2}"/>
              </a:ext>
            </a:extLst>
          </p:cNvPr>
          <p:cNvSpPr/>
          <p:nvPr/>
        </p:nvSpPr>
        <p:spPr>
          <a:xfrm>
            <a:off x="7274001" y="5233182"/>
            <a:ext cx="2146663" cy="1381603"/>
          </a:xfrm>
          <a:prstGeom prst="rightArrow">
            <a:avLst/>
          </a:prstGeom>
          <a:solidFill>
            <a:schemeClr val="accent6">
              <a:lumMod val="7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OPD Office Head</a:t>
            </a:r>
          </a:p>
        </p:txBody>
      </p:sp>
      <p:sp>
        <p:nvSpPr>
          <p:cNvPr id="33" name="Arrow: Right 32">
            <a:extLst>
              <a:ext uri="{FF2B5EF4-FFF2-40B4-BE49-F238E27FC236}">
                <a16:creationId xmlns:a16="http://schemas.microsoft.com/office/drawing/2014/main" id="{458A92AD-9A5D-ED94-C4B6-8F1DA19D98D7}"/>
              </a:ext>
            </a:extLst>
          </p:cNvPr>
          <p:cNvSpPr/>
          <p:nvPr/>
        </p:nvSpPr>
        <p:spPr>
          <a:xfrm>
            <a:off x="5127338" y="5233183"/>
            <a:ext cx="2314303" cy="1381602"/>
          </a:xfrm>
          <a:prstGeom prst="rightArrow">
            <a:avLst/>
          </a:prstGeom>
          <a:solidFill>
            <a:schemeClr val="accent6">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OPD Asst. Office Head</a:t>
            </a:r>
          </a:p>
        </p:txBody>
      </p:sp>
      <p:sp>
        <p:nvSpPr>
          <p:cNvPr id="34" name="Arrow: Right 33">
            <a:extLst>
              <a:ext uri="{FF2B5EF4-FFF2-40B4-BE49-F238E27FC236}">
                <a16:creationId xmlns:a16="http://schemas.microsoft.com/office/drawing/2014/main" id="{5D6906FC-EE6A-5A6B-AF2E-0AE6BB4B1B71}"/>
              </a:ext>
            </a:extLst>
          </p:cNvPr>
          <p:cNvSpPr/>
          <p:nvPr/>
        </p:nvSpPr>
        <p:spPr>
          <a:xfrm>
            <a:off x="2980675" y="5233183"/>
            <a:ext cx="2314303" cy="1381602"/>
          </a:xfrm>
          <a:prstGeom prst="rightArrow">
            <a:avLst/>
          </a:prstGeom>
          <a:solidFill>
            <a:schemeClr val="accent6">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OPD DPM</a:t>
            </a:r>
          </a:p>
        </p:txBody>
      </p:sp>
      <p:sp>
        <p:nvSpPr>
          <p:cNvPr id="35" name="Arrow: Right 34">
            <a:extLst>
              <a:ext uri="{FF2B5EF4-FFF2-40B4-BE49-F238E27FC236}">
                <a16:creationId xmlns:a16="http://schemas.microsoft.com/office/drawing/2014/main" id="{FF982032-3994-6AB5-6BA1-28F4A25F8EC5}"/>
              </a:ext>
            </a:extLst>
          </p:cNvPr>
          <p:cNvSpPr/>
          <p:nvPr/>
        </p:nvSpPr>
        <p:spPr>
          <a:xfrm>
            <a:off x="834012" y="5259309"/>
            <a:ext cx="2314303" cy="1355475"/>
          </a:xfrm>
          <a:prstGeom prst="rightArrow">
            <a:avLst/>
          </a:prstGeom>
          <a:solidFill>
            <a:schemeClr val="accent6">
              <a:lumMod val="20000"/>
              <a:lumOff val="8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OPD PM</a:t>
            </a:r>
          </a:p>
        </p:txBody>
      </p:sp>
      <p:sp>
        <p:nvSpPr>
          <p:cNvPr id="36" name="TextBox 35">
            <a:extLst>
              <a:ext uri="{FF2B5EF4-FFF2-40B4-BE49-F238E27FC236}">
                <a16:creationId xmlns:a16="http://schemas.microsoft.com/office/drawing/2014/main" id="{36404BC2-E039-2508-05D5-5069846D0453}"/>
              </a:ext>
            </a:extLst>
          </p:cNvPr>
          <p:cNvSpPr txBox="1"/>
          <p:nvPr/>
        </p:nvSpPr>
        <p:spPr>
          <a:xfrm>
            <a:off x="91439" y="4893828"/>
            <a:ext cx="3278777" cy="461665"/>
          </a:xfrm>
          <a:prstGeom prst="rect">
            <a:avLst/>
          </a:prstGeom>
          <a:noFill/>
        </p:spPr>
        <p:txBody>
          <a:bodyPr wrap="square" rtlCol="0">
            <a:spAutoFit/>
          </a:bodyPr>
          <a:lstStyle/>
          <a:p>
            <a:r>
              <a:rPr lang="en-US" sz="2400" b="1" dirty="0">
                <a:solidFill>
                  <a:srgbClr val="000000"/>
                </a:solidFill>
                <a:latin typeface="+mj-lt"/>
              </a:rPr>
              <a:t>Reviewer Order:</a:t>
            </a:r>
          </a:p>
        </p:txBody>
      </p:sp>
      <p:cxnSp>
        <p:nvCxnSpPr>
          <p:cNvPr id="38" name="Straight Connector 37">
            <a:extLst>
              <a:ext uri="{FF2B5EF4-FFF2-40B4-BE49-F238E27FC236}">
                <a16:creationId xmlns:a16="http://schemas.microsoft.com/office/drawing/2014/main" id="{99797CDE-E30E-70AA-D01B-B938D02784D1}"/>
              </a:ext>
            </a:extLst>
          </p:cNvPr>
          <p:cNvCxnSpPr/>
          <p:nvPr/>
        </p:nvCxnSpPr>
        <p:spPr>
          <a:xfrm>
            <a:off x="2998092" y="5143965"/>
            <a:ext cx="0" cy="1406346"/>
          </a:xfrm>
          <a:prstGeom prst="line">
            <a:avLst/>
          </a:prstGeom>
          <a:ln w="41275">
            <a:solidFill>
              <a:srgbClr val="000000"/>
            </a:solidFill>
            <a:prstDash val="dash"/>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08D8D47D-5179-C3DA-D001-80571335A455}"/>
              </a:ext>
            </a:extLst>
          </p:cNvPr>
          <p:cNvSpPr txBox="1"/>
          <p:nvPr/>
        </p:nvSpPr>
        <p:spPr>
          <a:xfrm>
            <a:off x="775229" y="6216091"/>
            <a:ext cx="3278777" cy="461665"/>
          </a:xfrm>
          <a:prstGeom prst="rect">
            <a:avLst/>
          </a:prstGeom>
          <a:noFill/>
        </p:spPr>
        <p:txBody>
          <a:bodyPr wrap="square" rtlCol="0">
            <a:spAutoFit/>
          </a:bodyPr>
          <a:lstStyle/>
          <a:p>
            <a:r>
              <a:rPr lang="en-US" sz="2400" dirty="0">
                <a:solidFill>
                  <a:srgbClr val="000000"/>
                </a:solidFill>
                <a:latin typeface="+mj-lt"/>
              </a:rPr>
              <a:t>1</a:t>
            </a:r>
            <a:r>
              <a:rPr lang="en-US" sz="2400" baseline="30000" dirty="0">
                <a:solidFill>
                  <a:srgbClr val="000000"/>
                </a:solidFill>
                <a:latin typeface="+mj-lt"/>
              </a:rPr>
              <a:t>st</a:t>
            </a:r>
            <a:r>
              <a:rPr lang="en-US" sz="2400" dirty="0">
                <a:solidFill>
                  <a:srgbClr val="000000"/>
                </a:solidFill>
                <a:latin typeface="+mj-lt"/>
              </a:rPr>
              <a:t> Reviewer</a:t>
            </a:r>
          </a:p>
        </p:txBody>
      </p:sp>
      <p:pic>
        <p:nvPicPr>
          <p:cNvPr id="2" name="Picture 1">
            <a:extLst>
              <a:ext uri="{FF2B5EF4-FFF2-40B4-BE49-F238E27FC236}">
                <a16:creationId xmlns:a16="http://schemas.microsoft.com/office/drawing/2014/main" id="{E324E8A4-0D5E-853A-9914-CD34A6B6902F}"/>
              </a:ext>
            </a:extLst>
          </p:cNvPr>
          <p:cNvPicPr>
            <a:picLocks noChangeAspect="1"/>
          </p:cNvPicPr>
          <p:nvPr/>
        </p:nvPicPr>
        <p:blipFill>
          <a:blip r:embed="rId5"/>
          <a:stretch>
            <a:fillRect/>
          </a:stretch>
        </p:blipFill>
        <p:spPr>
          <a:xfrm>
            <a:off x="5263833" y="85725"/>
            <a:ext cx="3629901" cy="3897988"/>
          </a:xfrm>
          <a:prstGeom prst="rect">
            <a:avLst/>
          </a:prstGeom>
        </p:spPr>
      </p:pic>
      <p:sp>
        <p:nvSpPr>
          <p:cNvPr id="10" name="Right Brace 9">
            <a:extLst>
              <a:ext uri="{FF2B5EF4-FFF2-40B4-BE49-F238E27FC236}">
                <a16:creationId xmlns:a16="http://schemas.microsoft.com/office/drawing/2014/main" id="{71434DC2-3AF5-2FC0-FD86-142BB0A23BD1}"/>
              </a:ext>
            </a:extLst>
          </p:cNvPr>
          <p:cNvSpPr/>
          <p:nvPr/>
        </p:nvSpPr>
        <p:spPr>
          <a:xfrm rot="16200000">
            <a:off x="6945188" y="1368726"/>
            <a:ext cx="700830" cy="7171504"/>
          </a:xfrm>
          <a:prstGeom prst="rightBrace">
            <a:avLst>
              <a:gd name="adj1" fmla="val 58087"/>
              <a:gd name="adj2" fmla="val 48539"/>
            </a:avLst>
          </a:prstGeom>
          <a:ln w="31750">
            <a:solidFill>
              <a:srgbClr val="0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1" name="TextBox 10">
            <a:extLst>
              <a:ext uri="{FF2B5EF4-FFF2-40B4-BE49-F238E27FC236}">
                <a16:creationId xmlns:a16="http://schemas.microsoft.com/office/drawing/2014/main" id="{32DA20C9-C483-99F4-F150-D73F1393AE3B}"/>
              </a:ext>
            </a:extLst>
          </p:cNvPr>
          <p:cNvSpPr txBox="1"/>
          <p:nvPr/>
        </p:nvSpPr>
        <p:spPr>
          <a:xfrm>
            <a:off x="5372859" y="4189269"/>
            <a:ext cx="3845486" cy="461665"/>
          </a:xfrm>
          <a:prstGeom prst="rect">
            <a:avLst/>
          </a:prstGeom>
          <a:noFill/>
        </p:spPr>
        <p:txBody>
          <a:bodyPr wrap="square" rtlCol="0">
            <a:spAutoFit/>
          </a:bodyPr>
          <a:lstStyle/>
          <a:p>
            <a:r>
              <a:rPr lang="en-US" sz="2400" dirty="0">
                <a:solidFill>
                  <a:srgbClr val="000000"/>
                </a:solidFill>
                <a:latin typeface="+mj-lt"/>
              </a:rPr>
              <a:t>Document Tracker Reviewers</a:t>
            </a:r>
          </a:p>
        </p:txBody>
      </p:sp>
    </p:spTree>
    <p:extLst>
      <p:ext uri="{BB962C8B-B14F-4D97-AF65-F5344CB8AC3E}">
        <p14:creationId xmlns:p14="http://schemas.microsoft.com/office/powerpoint/2010/main" val="30787774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childTnLst>
                                </p:cTn>
                              </p:par>
                              <p:par>
                                <p:cTn id="8" presetID="10" presetClass="entr" presetSubtype="0" fill="hold"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1000"/>
                                        <p:tgtEl>
                                          <p:spTgt spid="27"/>
                                        </p:tgtEl>
                                      </p:cBhvr>
                                    </p:animEffect>
                                  </p:childTnLst>
                                </p:cTn>
                              </p:par>
                              <p:par>
                                <p:cTn id="11" presetID="10" presetClass="entr" presetSubtype="0" fill="hold"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childTnLst>
                                </p:cTn>
                              </p:par>
                              <p:par>
                                <p:cTn id="14" presetID="10" presetClass="entr" presetSubtype="0"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6"/>
                                        </p:tgtEl>
                                        <p:attrNameLst>
                                          <p:attrName>style.visibility</p:attrName>
                                        </p:attrNameLst>
                                      </p:cBhvr>
                                      <p:to>
                                        <p:strVal val="visible"/>
                                      </p:to>
                                    </p:set>
                                  </p:childTnLst>
                                </p:cTn>
                              </p:par>
                              <p:par>
                                <p:cTn id="21" presetID="1" presetClass="entr" presetSubtype="0" fill="hold" grpId="0" nodeType="withEffect">
                                  <p:stCondLst>
                                    <p:cond delay="1000"/>
                                  </p:stCondLst>
                                  <p:childTnLst>
                                    <p:set>
                                      <p:cBhvr>
                                        <p:cTn id="22" dur="1" fill="hold">
                                          <p:stCondLst>
                                            <p:cond delay="0"/>
                                          </p:stCondLst>
                                        </p:cTn>
                                        <p:tgtEl>
                                          <p:spTgt spid="39"/>
                                        </p:tgtEl>
                                        <p:attrNameLst>
                                          <p:attrName>style.visibility</p:attrName>
                                        </p:attrNameLst>
                                      </p:cBhvr>
                                      <p:to>
                                        <p:strVal val="visible"/>
                                      </p:to>
                                    </p:set>
                                  </p:childTnLst>
                                </p:cTn>
                              </p:par>
                            </p:childTnLst>
                          </p:cTn>
                        </p:par>
                        <p:par>
                          <p:cTn id="23" fill="hold">
                            <p:stCondLst>
                              <p:cond delay="1000"/>
                            </p:stCondLst>
                            <p:childTnLst>
                              <p:par>
                                <p:cTn id="24" presetID="1" presetClass="entr" presetSubtype="0" fill="hold" grpId="0" nodeType="afterEffect">
                                  <p:stCondLst>
                                    <p:cond delay="0"/>
                                  </p:stCondLst>
                                  <p:childTnLst>
                                    <p:set>
                                      <p:cBhvr>
                                        <p:cTn id="25" dur="1" fill="hold">
                                          <p:stCondLst>
                                            <p:cond delay="0"/>
                                          </p:stCondLst>
                                        </p:cTn>
                                        <p:tgtEl>
                                          <p:spTgt spid="35"/>
                                        </p:tgtEl>
                                        <p:attrNameLst>
                                          <p:attrName>style.visibility</p:attrName>
                                        </p:attrNameLst>
                                      </p:cBhvr>
                                      <p:to>
                                        <p:strVal val="visible"/>
                                      </p:to>
                                    </p:set>
                                  </p:childTnLst>
                                </p:cTn>
                              </p:par>
                              <p:par>
                                <p:cTn id="26" presetID="42" presetClass="entr" presetSubtype="0" fill="hold" nodeType="withEffect">
                                  <p:stCondLst>
                                    <p:cond delay="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1000"/>
                                        <p:tgtEl>
                                          <p:spTgt spid="38"/>
                                        </p:tgtEl>
                                      </p:cBhvr>
                                    </p:animEffect>
                                    <p:anim calcmode="lin" valueType="num">
                                      <p:cBhvr>
                                        <p:cTn id="29" dur="1000" fill="hold"/>
                                        <p:tgtEl>
                                          <p:spTgt spid="38"/>
                                        </p:tgtEl>
                                        <p:attrNameLst>
                                          <p:attrName>ppt_x</p:attrName>
                                        </p:attrNameLst>
                                      </p:cBhvr>
                                      <p:tavLst>
                                        <p:tav tm="0">
                                          <p:val>
                                            <p:strVal val="#ppt_x"/>
                                          </p:val>
                                        </p:tav>
                                        <p:tav tm="100000">
                                          <p:val>
                                            <p:strVal val="#ppt_x"/>
                                          </p:val>
                                        </p:tav>
                                      </p:tavLst>
                                    </p:anim>
                                    <p:anim calcmode="lin" valueType="num">
                                      <p:cBhvr>
                                        <p:cTn id="30" dur="1000" fill="hold"/>
                                        <p:tgtEl>
                                          <p:spTgt spid="38"/>
                                        </p:tgtEl>
                                        <p:attrNameLst>
                                          <p:attrName>ppt_y</p:attrName>
                                        </p:attrNameLst>
                                      </p:cBhvr>
                                      <p:tavLst>
                                        <p:tav tm="0">
                                          <p:val>
                                            <p:strVal val="#ppt_y+.1"/>
                                          </p:val>
                                        </p:tav>
                                        <p:tav tm="100000">
                                          <p:val>
                                            <p:strVal val="#ppt_y"/>
                                          </p:val>
                                        </p:tav>
                                      </p:tavLst>
                                    </p:anim>
                                  </p:childTnLst>
                                </p:cTn>
                              </p:par>
                            </p:childTnLst>
                          </p:cTn>
                        </p:par>
                        <p:par>
                          <p:cTn id="31" fill="hold">
                            <p:stCondLst>
                              <p:cond delay="2000"/>
                            </p:stCondLst>
                            <p:childTnLst>
                              <p:par>
                                <p:cTn id="32" presetID="1" presetClass="entr" presetSubtype="0" fill="hold" grpId="0" nodeType="afterEffect">
                                  <p:stCondLst>
                                    <p:cond delay="750"/>
                                  </p:stCondLst>
                                  <p:childTnLst>
                                    <p:set>
                                      <p:cBhvr>
                                        <p:cTn id="33" dur="1" fill="hold">
                                          <p:stCondLst>
                                            <p:cond delay="0"/>
                                          </p:stCondLst>
                                        </p:cTn>
                                        <p:tgtEl>
                                          <p:spTgt spid="34"/>
                                        </p:tgtEl>
                                        <p:attrNameLst>
                                          <p:attrName>style.visibility</p:attrName>
                                        </p:attrNameLst>
                                      </p:cBhvr>
                                      <p:to>
                                        <p:strVal val="visible"/>
                                      </p:to>
                                    </p:set>
                                  </p:childTnLst>
                                </p:cTn>
                              </p:par>
                            </p:childTnLst>
                          </p:cTn>
                        </p:par>
                        <p:par>
                          <p:cTn id="34" fill="hold">
                            <p:stCondLst>
                              <p:cond delay="2750"/>
                            </p:stCondLst>
                            <p:childTnLst>
                              <p:par>
                                <p:cTn id="35" presetID="1" presetClass="entr" presetSubtype="0" fill="hold" grpId="0" nodeType="afterEffect">
                                  <p:stCondLst>
                                    <p:cond delay="750"/>
                                  </p:stCondLst>
                                  <p:childTnLst>
                                    <p:set>
                                      <p:cBhvr>
                                        <p:cTn id="36" dur="1" fill="hold">
                                          <p:stCondLst>
                                            <p:cond delay="0"/>
                                          </p:stCondLst>
                                        </p:cTn>
                                        <p:tgtEl>
                                          <p:spTgt spid="33"/>
                                        </p:tgtEl>
                                        <p:attrNameLst>
                                          <p:attrName>style.visibility</p:attrName>
                                        </p:attrNameLst>
                                      </p:cBhvr>
                                      <p:to>
                                        <p:strVal val="visible"/>
                                      </p:to>
                                    </p:set>
                                  </p:childTnLst>
                                </p:cTn>
                              </p:par>
                            </p:childTnLst>
                          </p:cTn>
                        </p:par>
                        <p:par>
                          <p:cTn id="37" fill="hold">
                            <p:stCondLst>
                              <p:cond delay="3500"/>
                            </p:stCondLst>
                            <p:childTnLst>
                              <p:par>
                                <p:cTn id="38" presetID="1" presetClass="entr" presetSubtype="0" fill="hold" grpId="0" nodeType="afterEffect">
                                  <p:stCondLst>
                                    <p:cond delay="750"/>
                                  </p:stCondLst>
                                  <p:childTnLst>
                                    <p:set>
                                      <p:cBhvr>
                                        <p:cTn id="39" dur="1" fill="hold">
                                          <p:stCondLst>
                                            <p:cond delay="0"/>
                                          </p:stCondLst>
                                        </p:cTn>
                                        <p:tgtEl>
                                          <p:spTgt spid="32"/>
                                        </p:tgtEl>
                                        <p:attrNameLst>
                                          <p:attrName>style.visibility</p:attrName>
                                        </p:attrNameLst>
                                      </p:cBhvr>
                                      <p:to>
                                        <p:strVal val="visible"/>
                                      </p:to>
                                    </p:set>
                                  </p:childTnLst>
                                </p:cTn>
                              </p:par>
                            </p:childTnLst>
                          </p:cTn>
                        </p:par>
                        <p:par>
                          <p:cTn id="40" fill="hold">
                            <p:stCondLst>
                              <p:cond delay="4250"/>
                            </p:stCondLst>
                            <p:childTnLst>
                              <p:par>
                                <p:cTn id="41" presetID="1" presetClass="entr" presetSubtype="0" fill="hold" grpId="0" nodeType="afterEffect">
                                  <p:stCondLst>
                                    <p:cond delay="750"/>
                                  </p:stCondLst>
                                  <p:childTnLst>
                                    <p:set>
                                      <p:cBhvr>
                                        <p:cTn id="42" dur="1" fill="hold">
                                          <p:stCondLst>
                                            <p:cond delay="0"/>
                                          </p:stCondLst>
                                        </p:cTn>
                                        <p:tgtEl>
                                          <p:spTgt spid="31"/>
                                        </p:tgtEl>
                                        <p:attrNameLst>
                                          <p:attrName>style.visibility</p:attrName>
                                        </p:attrNameLst>
                                      </p:cBhvr>
                                      <p:to>
                                        <p:strVal val="visible"/>
                                      </p:to>
                                    </p:set>
                                  </p:childTnLst>
                                </p:cTn>
                              </p:par>
                              <p:par>
                                <p:cTn id="43" presetID="42" presetClass="entr" presetSubtype="0" fill="hold" grpId="0" nodeType="withEffect">
                                  <p:stCondLst>
                                    <p:cond delay="100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1000"/>
                                        <p:tgtEl>
                                          <p:spTgt spid="11"/>
                                        </p:tgtEl>
                                      </p:cBhvr>
                                    </p:animEffect>
                                    <p:anim calcmode="lin" valueType="num">
                                      <p:cBhvr>
                                        <p:cTn id="46" dur="1000" fill="hold"/>
                                        <p:tgtEl>
                                          <p:spTgt spid="11"/>
                                        </p:tgtEl>
                                        <p:attrNameLst>
                                          <p:attrName>ppt_x</p:attrName>
                                        </p:attrNameLst>
                                      </p:cBhvr>
                                      <p:tavLst>
                                        <p:tav tm="0">
                                          <p:val>
                                            <p:strVal val="#ppt_x"/>
                                          </p:val>
                                        </p:tav>
                                        <p:tav tm="100000">
                                          <p:val>
                                            <p:strVal val="#ppt_x"/>
                                          </p:val>
                                        </p:tav>
                                      </p:tavLst>
                                    </p:anim>
                                    <p:anim calcmode="lin" valueType="num">
                                      <p:cBhvr>
                                        <p:cTn id="47" dur="1000" fill="hold"/>
                                        <p:tgtEl>
                                          <p:spTgt spid="11"/>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100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1000"/>
                                        <p:tgtEl>
                                          <p:spTgt spid="10"/>
                                        </p:tgtEl>
                                      </p:cBhvr>
                                    </p:animEffect>
                                    <p:anim calcmode="lin" valueType="num">
                                      <p:cBhvr>
                                        <p:cTn id="51" dur="1000" fill="hold"/>
                                        <p:tgtEl>
                                          <p:spTgt spid="10"/>
                                        </p:tgtEl>
                                        <p:attrNameLst>
                                          <p:attrName>ppt_x</p:attrName>
                                        </p:attrNameLst>
                                      </p:cBhvr>
                                      <p:tavLst>
                                        <p:tav tm="0">
                                          <p:val>
                                            <p:strVal val="#ppt_x"/>
                                          </p:val>
                                        </p:tav>
                                        <p:tav tm="100000">
                                          <p:val>
                                            <p:strVal val="#ppt_x"/>
                                          </p:val>
                                        </p:tav>
                                      </p:tavLst>
                                    </p:anim>
                                    <p:anim calcmode="lin" valueType="num">
                                      <p:cBhvr>
                                        <p:cTn id="5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p:bldP spid="39" grpId="0"/>
      <p:bldP spid="10" grpId="0" animBg="1"/>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screenshot of a computer&#10;&#10;Description automatically generated">
            <a:extLst>
              <a:ext uri="{FF2B5EF4-FFF2-40B4-BE49-F238E27FC236}">
                <a16:creationId xmlns:a16="http://schemas.microsoft.com/office/drawing/2014/main" id="{2FA964A7-1270-F59D-8548-7539EE410A0D}"/>
              </a:ext>
            </a:extLst>
          </p:cNvPr>
          <p:cNvPicPr>
            <a:picLocks noChangeAspect="1"/>
          </p:cNvPicPr>
          <p:nvPr/>
        </p:nvPicPr>
        <p:blipFill>
          <a:blip r:embed="rId3"/>
          <a:stretch>
            <a:fillRect/>
          </a:stretch>
        </p:blipFill>
        <p:spPr>
          <a:xfrm>
            <a:off x="381000" y="742950"/>
            <a:ext cx="11430000" cy="5372099"/>
          </a:xfrm>
          <a:prstGeom prst="rect">
            <a:avLst/>
          </a:prstGeom>
          <a:noFill/>
          <a:ln w="76200">
            <a:solidFill>
              <a:srgbClr val="13784B"/>
            </a:solidFill>
          </a:ln>
        </p:spPr>
      </p:pic>
      <p:sp>
        <p:nvSpPr>
          <p:cNvPr id="8" name="Arrow: Right 7">
            <a:extLst>
              <a:ext uri="{FF2B5EF4-FFF2-40B4-BE49-F238E27FC236}">
                <a16:creationId xmlns:a16="http://schemas.microsoft.com/office/drawing/2014/main" id="{E4979142-E305-BD24-520F-F641CD01786C}"/>
              </a:ext>
            </a:extLst>
          </p:cNvPr>
          <p:cNvSpPr/>
          <p:nvPr/>
        </p:nvSpPr>
        <p:spPr>
          <a:xfrm rot="10800000">
            <a:off x="5939245" y="1201783"/>
            <a:ext cx="2407920" cy="483326"/>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8C41C8F3-0B87-2D0F-9371-5CD915853D62}"/>
              </a:ext>
            </a:extLst>
          </p:cNvPr>
          <p:cNvSpPr/>
          <p:nvPr/>
        </p:nvSpPr>
        <p:spPr>
          <a:xfrm rot="10800000">
            <a:off x="8769530" y="3950803"/>
            <a:ext cx="2407920" cy="483326"/>
          </a:xfrm>
          <a:prstGeom prst="right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CBE50098-71A9-9093-88AB-7012A6725F46}"/>
              </a:ext>
            </a:extLst>
          </p:cNvPr>
          <p:cNvSpPr/>
          <p:nvPr/>
        </p:nvSpPr>
        <p:spPr>
          <a:xfrm rot="10800000">
            <a:off x="4519748" y="4689565"/>
            <a:ext cx="2407920" cy="483326"/>
          </a:xfrm>
          <a:prstGeom prst="rightArrow">
            <a:avLst/>
          </a:prstGeom>
          <a:solidFill>
            <a:srgbClr val="AA3E8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469869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1"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grpId="0" nodeType="afterEffect">
                                  <p:stCondLst>
                                    <p:cond delay="0"/>
                                  </p:stCondLst>
                                  <p:childTnLst>
                                    <p:animMotion origin="layout" path="M 2.70833E-6 3.33333E-6 L 0.08385 0.28958 " pathEditMode="relative" rAng="0" ptsTypes="AA">
                                      <p:cBhvr>
                                        <p:cTn id="9" dur="2000" fill="hold"/>
                                        <p:tgtEl>
                                          <p:spTgt spid="8"/>
                                        </p:tgtEl>
                                        <p:attrNameLst>
                                          <p:attrName>ppt_x</p:attrName>
                                          <p:attrName>ppt_y</p:attrName>
                                        </p:attrNameLst>
                                      </p:cBhvr>
                                      <p:rCtr x="4193" y="14468"/>
                                    </p:animMotion>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9" grpId="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2555A626-405E-40C2-8955-937B4DB54E52}"/>
              </a:ext>
            </a:extLst>
          </p:cNvPr>
          <p:cNvPicPr>
            <a:picLocks noChangeAspect="1"/>
          </p:cNvPicPr>
          <p:nvPr/>
        </p:nvPicPr>
        <p:blipFill>
          <a:blip r:embed="rId3">
            <a:extLst>
              <a:ext uri="{28A0092B-C50C-407E-A947-70E740481C1C}">
                <a14:useLocalDpi xmlns:a14="http://schemas.microsoft.com/office/drawing/2010/main" val="0"/>
              </a:ext>
            </a:extLst>
          </a:blip>
          <a:srcRect l="38" r="38"/>
          <a:stretch/>
        </p:blipFill>
        <p:spPr>
          <a:xfrm>
            <a:off x="7016165" y="1384199"/>
            <a:ext cx="4451935" cy="4455361"/>
          </a:xfrm>
          <a:prstGeom prst="ellipse">
            <a:avLst/>
          </a:prstGeom>
        </p:spPr>
      </p:pic>
      <p:sp>
        <p:nvSpPr>
          <p:cNvPr id="5" name="Title 4">
            <a:extLst>
              <a:ext uri="{FF2B5EF4-FFF2-40B4-BE49-F238E27FC236}">
                <a16:creationId xmlns:a16="http://schemas.microsoft.com/office/drawing/2014/main" id="{2A5DE5A6-2899-4336-8776-07C07F0CCEE7}"/>
              </a:ext>
            </a:extLst>
          </p:cNvPr>
          <p:cNvSpPr>
            <a:spLocks noGrp="1"/>
          </p:cNvSpPr>
          <p:nvPr>
            <p:ph type="title"/>
          </p:nvPr>
        </p:nvSpPr>
        <p:spPr>
          <a:xfrm>
            <a:off x="426720" y="1731119"/>
            <a:ext cx="6085114" cy="2852737"/>
          </a:xfrm>
        </p:spPr>
        <p:txBody>
          <a:bodyPr>
            <a:normAutofit/>
          </a:bodyPr>
          <a:lstStyle/>
          <a:p>
            <a:r>
              <a:rPr lang="en-US" b="0" dirty="0">
                <a:solidFill>
                  <a:srgbClr val="045594"/>
                </a:solidFill>
                <a:latin typeface="+mj-lt"/>
              </a:rPr>
              <a:t>OPD Tracker(s): </a:t>
            </a:r>
            <a:br>
              <a:rPr lang="en-US" b="0" dirty="0">
                <a:solidFill>
                  <a:srgbClr val="045594"/>
                </a:solidFill>
                <a:latin typeface="+mj-lt"/>
              </a:rPr>
            </a:br>
            <a:r>
              <a:rPr lang="en-US" b="0" dirty="0">
                <a:solidFill>
                  <a:srgbClr val="045594"/>
                </a:solidFill>
                <a:latin typeface="+mj-lt"/>
              </a:rPr>
              <a:t>Checking Status</a:t>
            </a:r>
          </a:p>
        </p:txBody>
      </p:sp>
    </p:spTree>
    <p:extLst>
      <p:ext uri="{BB962C8B-B14F-4D97-AF65-F5344CB8AC3E}">
        <p14:creationId xmlns:p14="http://schemas.microsoft.com/office/powerpoint/2010/main" val="679060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C86F75B-0FC1-6740-794B-F59749B610D3}"/>
              </a:ext>
            </a:extLst>
          </p:cNvPr>
          <p:cNvPicPr>
            <a:picLocks noChangeAspect="1"/>
          </p:cNvPicPr>
          <p:nvPr/>
        </p:nvPicPr>
        <p:blipFill>
          <a:blip r:embed="rId3"/>
          <a:stretch>
            <a:fillRect/>
          </a:stretch>
        </p:blipFill>
        <p:spPr>
          <a:xfrm>
            <a:off x="0" y="1"/>
            <a:ext cx="12192000" cy="6857999"/>
          </a:xfrm>
          <a:prstGeom prst="rect">
            <a:avLst/>
          </a:prstGeom>
        </p:spPr>
      </p:pic>
      <p:pic>
        <p:nvPicPr>
          <p:cNvPr id="6" name="Picture Placeholder 5">
            <a:extLst>
              <a:ext uri="{FF2B5EF4-FFF2-40B4-BE49-F238E27FC236}">
                <a16:creationId xmlns:a16="http://schemas.microsoft.com/office/drawing/2014/main" id="{8424F018-ACEA-7BC0-2771-8246F58FBCC1}"/>
              </a:ext>
            </a:extLst>
          </p:cNvPr>
          <p:cNvPicPr>
            <a:picLocks noGrp="1" noChangeAspect="1"/>
          </p:cNvPicPr>
          <p:nvPr>
            <p:ph type="pic" sz="quarter" idx="14"/>
          </p:nvPr>
        </p:nvPicPr>
        <p:blipFill>
          <a:blip r:embed="rId4"/>
          <a:srcRect l="1561" r="1561"/>
          <a:stretch/>
        </p:blipFill>
        <p:spPr/>
      </p:pic>
      <p:grpSp>
        <p:nvGrpSpPr>
          <p:cNvPr id="15" name="Group 14">
            <a:extLst>
              <a:ext uri="{FF2B5EF4-FFF2-40B4-BE49-F238E27FC236}">
                <a16:creationId xmlns:a16="http://schemas.microsoft.com/office/drawing/2014/main" id="{B79E19BD-BAAC-BF86-06AB-8A184F0944FA}"/>
              </a:ext>
            </a:extLst>
          </p:cNvPr>
          <p:cNvGrpSpPr/>
          <p:nvPr/>
        </p:nvGrpSpPr>
        <p:grpSpPr>
          <a:xfrm>
            <a:off x="2090849" y="3853841"/>
            <a:ext cx="1934614" cy="770019"/>
            <a:chOff x="2090848" y="4075078"/>
            <a:chExt cx="880947" cy="373564"/>
          </a:xfrm>
        </p:grpSpPr>
        <p:sp>
          <p:nvSpPr>
            <p:cNvPr id="9" name="Arrow: Down 8">
              <a:extLst>
                <a:ext uri="{FF2B5EF4-FFF2-40B4-BE49-F238E27FC236}">
                  <a16:creationId xmlns:a16="http://schemas.microsoft.com/office/drawing/2014/main" id="{097EFAEB-6349-0177-DF8C-3D539795C421}"/>
                </a:ext>
              </a:extLst>
            </p:cNvPr>
            <p:cNvSpPr/>
            <p:nvPr/>
          </p:nvSpPr>
          <p:spPr>
            <a:xfrm rot="5400000">
              <a:off x="2344540" y="3821386"/>
              <a:ext cx="373564" cy="880947"/>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DD90C3F7-7973-5F78-8BE4-07959D352F7A}"/>
                </a:ext>
              </a:extLst>
            </p:cNvPr>
            <p:cNvSpPr txBox="1"/>
            <p:nvPr/>
          </p:nvSpPr>
          <p:spPr>
            <a:xfrm>
              <a:off x="2531322" y="4149875"/>
              <a:ext cx="379141" cy="223970"/>
            </a:xfrm>
            <a:prstGeom prst="rect">
              <a:avLst/>
            </a:prstGeom>
            <a:noFill/>
          </p:spPr>
          <p:txBody>
            <a:bodyPr wrap="square" rtlCol="0">
              <a:spAutoFit/>
            </a:bodyPr>
            <a:lstStyle/>
            <a:p>
              <a:r>
                <a:rPr lang="en-US" sz="2400" b="1" dirty="0">
                  <a:solidFill>
                    <a:schemeClr val="bg1"/>
                  </a:solidFill>
                </a:rPr>
                <a:t>1</a:t>
              </a:r>
            </a:p>
          </p:txBody>
        </p:sp>
      </p:grpSp>
      <p:grpSp>
        <p:nvGrpSpPr>
          <p:cNvPr id="16" name="Group 15">
            <a:extLst>
              <a:ext uri="{FF2B5EF4-FFF2-40B4-BE49-F238E27FC236}">
                <a16:creationId xmlns:a16="http://schemas.microsoft.com/office/drawing/2014/main" id="{D2257B84-D2F3-40F1-E9E6-10649EBE50F0}"/>
              </a:ext>
            </a:extLst>
          </p:cNvPr>
          <p:cNvGrpSpPr/>
          <p:nvPr/>
        </p:nvGrpSpPr>
        <p:grpSpPr>
          <a:xfrm>
            <a:off x="2090850" y="4336242"/>
            <a:ext cx="1545729" cy="749716"/>
            <a:chOff x="2090850" y="4503701"/>
            <a:chExt cx="880947" cy="373565"/>
          </a:xfrm>
        </p:grpSpPr>
        <p:sp>
          <p:nvSpPr>
            <p:cNvPr id="10" name="Arrow: Down 9">
              <a:extLst>
                <a:ext uri="{FF2B5EF4-FFF2-40B4-BE49-F238E27FC236}">
                  <a16:creationId xmlns:a16="http://schemas.microsoft.com/office/drawing/2014/main" id="{D2A3DBD8-DC3B-C1F8-EFEB-6A493311B932}"/>
                </a:ext>
              </a:extLst>
            </p:cNvPr>
            <p:cNvSpPr/>
            <p:nvPr/>
          </p:nvSpPr>
          <p:spPr>
            <a:xfrm rot="5400000">
              <a:off x="2344541" y="4250010"/>
              <a:ext cx="373565" cy="880947"/>
            </a:xfrm>
            <a:prstGeom prst="downArrow">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FCC72803-EBC9-9AC5-8534-B642E236B4DE}"/>
                </a:ext>
              </a:extLst>
            </p:cNvPr>
            <p:cNvSpPr txBox="1"/>
            <p:nvPr/>
          </p:nvSpPr>
          <p:spPr>
            <a:xfrm>
              <a:off x="2500264" y="4575466"/>
              <a:ext cx="379141" cy="230036"/>
            </a:xfrm>
            <a:prstGeom prst="rect">
              <a:avLst/>
            </a:prstGeom>
            <a:noFill/>
          </p:spPr>
          <p:txBody>
            <a:bodyPr wrap="square" rtlCol="0">
              <a:spAutoFit/>
            </a:bodyPr>
            <a:lstStyle/>
            <a:p>
              <a:r>
                <a:rPr lang="en-US" sz="2400" b="1" dirty="0">
                  <a:solidFill>
                    <a:schemeClr val="bg1"/>
                  </a:solidFill>
                </a:rPr>
                <a:t>2</a:t>
              </a:r>
            </a:p>
          </p:txBody>
        </p:sp>
      </p:grpSp>
      <p:grpSp>
        <p:nvGrpSpPr>
          <p:cNvPr id="2" name="Group 1">
            <a:extLst>
              <a:ext uri="{FF2B5EF4-FFF2-40B4-BE49-F238E27FC236}">
                <a16:creationId xmlns:a16="http://schemas.microsoft.com/office/drawing/2014/main" id="{22B738C5-7E16-4B5A-3C67-AF47E48ED34D}"/>
              </a:ext>
            </a:extLst>
          </p:cNvPr>
          <p:cNvGrpSpPr/>
          <p:nvPr/>
        </p:nvGrpSpPr>
        <p:grpSpPr>
          <a:xfrm>
            <a:off x="2139709" y="4767886"/>
            <a:ext cx="1339013" cy="770020"/>
            <a:chOff x="2135452" y="4932325"/>
            <a:chExt cx="880947" cy="373565"/>
          </a:xfrm>
        </p:grpSpPr>
        <p:sp>
          <p:nvSpPr>
            <p:cNvPr id="11" name="Arrow: Down 10">
              <a:extLst>
                <a:ext uri="{FF2B5EF4-FFF2-40B4-BE49-F238E27FC236}">
                  <a16:creationId xmlns:a16="http://schemas.microsoft.com/office/drawing/2014/main" id="{9CEE89C2-B11D-C8C4-BA07-C15CDB0768BF}"/>
                </a:ext>
              </a:extLst>
            </p:cNvPr>
            <p:cNvSpPr/>
            <p:nvPr/>
          </p:nvSpPr>
          <p:spPr>
            <a:xfrm rot="5400000">
              <a:off x="2389143" y="4678634"/>
              <a:ext cx="373565" cy="880947"/>
            </a:xfrm>
            <a:prstGeom prst="down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0000"/>
                </a:solidFill>
              </a:endParaRPr>
            </a:p>
          </p:txBody>
        </p:sp>
        <p:sp>
          <p:nvSpPr>
            <p:cNvPr id="14" name="TextBox 13">
              <a:extLst>
                <a:ext uri="{FF2B5EF4-FFF2-40B4-BE49-F238E27FC236}">
                  <a16:creationId xmlns:a16="http://schemas.microsoft.com/office/drawing/2014/main" id="{D2B66F13-522F-A292-DF88-4B9BFC90C0B9}"/>
                </a:ext>
              </a:extLst>
            </p:cNvPr>
            <p:cNvSpPr txBox="1"/>
            <p:nvPr/>
          </p:nvSpPr>
          <p:spPr>
            <a:xfrm>
              <a:off x="2523402" y="5007120"/>
              <a:ext cx="379141" cy="223971"/>
            </a:xfrm>
            <a:prstGeom prst="rect">
              <a:avLst/>
            </a:prstGeom>
            <a:noFill/>
          </p:spPr>
          <p:txBody>
            <a:bodyPr wrap="square" rtlCol="0">
              <a:spAutoFit/>
            </a:bodyPr>
            <a:lstStyle/>
            <a:p>
              <a:r>
                <a:rPr lang="en-US" sz="2400" b="1" dirty="0">
                  <a:solidFill>
                    <a:srgbClr val="000000"/>
                  </a:solidFill>
                </a:rPr>
                <a:t>3</a:t>
              </a:r>
            </a:p>
          </p:txBody>
        </p:sp>
      </p:grpSp>
    </p:spTree>
    <p:extLst>
      <p:ext uri="{BB962C8B-B14F-4D97-AF65-F5344CB8AC3E}">
        <p14:creationId xmlns:p14="http://schemas.microsoft.com/office/powerpoint/2010/main" val="20700184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54965BF-2BBF-7061-53CD-CB38EEBCC61F}"/>
              </a:ext>
            </a:extLst>
          </p:cNvPr>
          <p:cNvSpPr/>
          <p:nvPr/>
        </p:nvSpPr>
        <p:spPr>
          <a:xfrm>
            <a:off x="770709" y="6126149"/>
            <a:ext cx="880948" cy="52284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1915E046-7155-34B0-3CF0-7D658F36F892}"/>
              </a:ext>
            </a:extLst>
          </p:cNvPr>
          <p:cNvPicPr>
            <a:picLocks noChangeAspect="1"/>
          </p:cNvPicPr>
          <p:nvPr/>
        </p:nvPicPr>
        <p:blipFill>
          <a:blip r:embed="rId3">
            <a:extLst>
              <a:ext uri="{28A0092B-C50C-407E-A947-70E740481C1C}">
                <a14:useLocalDpi xmlns:a14="http://schemas.microsoft.com/office/drawing/2010/main" val="0"/>
              </a:ext>
            </a:extLst>
          </a:blip>
          <a:srcRect t="2905" b="2905"/>
          <a:stretch/>
        </p:blipFill>
        <p:spPr>
          <a:xfrm>
            <a:off x="0" y="0"/>
            <a:ext cx="12191980" cy="6857990"/>
          </a:xfrm>
          <a:prstGeom prst="rect">
            <a:avLst/>
          </a:prstGeom>
          <a:noFill/>
        </p:spPr>
      </p:pic>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25</a:t>
            </a:fld>
            <a:endParaRPr lang="en-US"/>
          </a:p>
        </p:txBody>
      </p:sp>
      <p:sp>
        <p:nvSpPr>
          <p:cNvPr id="7" name="Rectangle 6">
            <a:extLst>
              <a:ext uri="{FF2B5EF4-FFF2-40B4-BE49-F238E27FC236}">
                <a16:creationId xmlns:a16="http://schemas.microsoft.com/office/drawing/2014/main" id="{EAB277CC-579F-AE42-2467-AF7995CDF60B}"/>
              </a:ext>
            </a:extLst>
          </p:cNvPr>
          <p:cNvSpPr/>
          <p:nvPr/>
        </p:nvSpPr>
        <p:spPr>
          <a:xfrm>
            <a:off x="0" y="4973934"/>
            <a:ext cx="3344091" cy="757646"/>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5B13F224-156D-A78C-DA53-CB757CD2CE37}"/>
              </a:ext>
            </a:extLst>
          </p:cNvPr>
          <p:cNvSpPr/>
          <p:nvPr/>
        </p:nvSpPr>
        <p:spPr>
          <a:xfrm>
            <a:off x="3344091" y="3272826"/>
            <a:ext cx="1350499" cy="706907"/>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155088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0"/>
                                  </p:stCondLst>
                                  <p:childTnLst>
                                    <p:animMotion origin="layout" path="M -3.54167E-6 2.77556E-17 L 0.00312 0.43056 " pathEditMode="relative" rAng="0" ptsTypes="AA">
                                      <p:cBhvr>
                                        <p:cTn id="6" dur="2000" fill="hold"/>
                                        <p:tgtEl>
                                          <p:spTgt spid="3"/>
                                        </p:tgtEl>
                                        <p:attrNameLst>
                                          <p:attrName>ppt_x</p:attrName>
                                          <p:attrName>ppt_y</p:attrName>
                                        </p:attrNameLst>
                                      </p:cBhvr>
                                      <p:rCtr x="-39" y="2138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54965BF-2BBF-7061-53CD-CB38EEBCC61F}"/>
              </a:ext>
            </a:extLst>
          </p:cNvPr>
          <p:cNvSpPr/>
          <p:nvPr/>
        </p:nvSpPr>
        <p:spPr>
          <a:xfrm>
            <a:off x="770709" y="6126149"/>
            <a:ext cx="880948" cy="52284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1915E046-7155-34B0-3CF0-7D658F36F89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13538" y="-2067940"/>
            <a:ext cx="15868340" cy="8925940"/>
          </a:xfrm>
          <a:prstGeom prst="rect">
            <a:avLst/>
          </a:prstGeom>
          <a:noFill/>
        </p:spPr>
      </p:pic>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26</a:t>
            </a:fld>
            <a:endParaRPr lang="en-US"/>
          </a:p>
        </p:txBody>
      </p:sp>
      <p:sp>
        <p:nvSpPr>
          <p:cNvPr id="3" name="Arrow: Right 2">
            <a:extLst>
              <a:ext uri="{FF2B5EF4-FFF2-40B4-BE49-F238E27FC236}">
                <a16:creationId xmlns:a16="http://schemas.microsoft.com/office/drawing/2014/main" id="{5B13F224-156D-A78C-DA53-CB757CD2CE37}"/>
              </a:ext>
            </a:extLst>
          </p:cNvPr>
          <p:cNvSpPr/>
          <p:nvPr/>
        </p:nvSpPr>
        <p:spPr>
          <a:xfrm rot="3720917">
            <a:off x="10209125" y="1429958"/>
            <a:ext cx="1350499" cy="706907"/>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1C0653C6-7461-B1AF-E7F8-7D65F802135A}"/>
              </a:ext>
            </a:extLst>
          </p:cNvPr>
          <p:cNvSpPr/>
          <p:nvPr/>
        </p:nvSpPr>
        <p:spPr>
          <a:xfrm>
            <a:off x="9580098" y="2152357"/>
            <a:ext cx="2968284" cy="3418449"/>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715C9D8-15F3-0F33-F28C-502A4919A88F}"/>
              </a:ext>
            </a:extLst>
          </p:cNvPr>
          <p:cNvSpPr txBox="1"/>
          <p:nvPr/>
        </p:nvSpPr>
        <p:spPr>
          <a:xfrm>
            <a:off x="10673359" y="1533377"/>
            <a:ext cx="422030" cy="461665"/>
          </a:xfrm>
          <a:prstGeom prst="rect">
            <a:avLst/>
          </a:prstGeom>
          <a:noFill/>
        </p:spPr>
        <p:txBody>
          <a:bodyPr wrap="square" rtlCol="0">
            <a:spAutoFit/>
          </a:bodyPr>
          <a:lstStyle/>
          <a:p>
            <a:r>
              <a:rPr lang="en-US" sz="2400" b="1" dirty="0">
                <a:solidFill>
                  <a:srgbClr val="000000"/>
                </a:solidFill>
                <a:latin typeface="+mj-lt"/>
              </a:rPr>
              <a:t>1</a:t>
            </a:r>
          </a:p>
        </p:txBody>
      </p:sp>
      <p:grpSp>
        <p:nvGrpSpPr>
          <p:cNvPr id="10" name="Group 9">
            <a:extLst>
              <a:ext uri="{FF2B5EF4-FFF2-40B4-BE49-F238E27FC236}">
                <a16:creationId xmlns:a16="http://schemas.microsoft.com/office/drawing/2014/main" id="{94BA9ABE-C4EE-EF7D-10E2-5878A2E9453A}"/>
              </a:ext>
            </a:extLst>
          </p:cNvPr>
          <p:cNvGrpSpPr/>
          <p:nvPr/>
        </p:nvGrpSpPr>
        <p:grpSpPr>
          <a:xfrm>
            <a:off x="8398428" y="3826409"/>
            <a:ext cx="1350499" cy="706907"/>
            <a:chOff x="8574929" y="3508127"/>
            <a:chExt cx="1350499" cy="706907"/>
          </a:xfrm>
        </p:grpSpPr>
        <p:sp>
          <p:nvSpPr>
            <p:cNvPr id="5" name="Arrow: Right 4">
              <a:extLst>
                <a:ext uri="{FF2B5EF4-FFF2-40B4-BE49-F238E27FC236}">
                  <a16:creationId xmlns:a16="http://schemas.microsoft.com/office/drawing/2014/main" id="{3EA8B9D6-4632-683E-68F4-BC7D4F028898}"/>
                </a:ext>
              </a:extLst>
            </p:cNvPr>
            <p:cNvSpPr/>
            <p:nvPr/>
          </p:nvSpPr>
          <p:spPr>
            <a:xfrm>
              <a:off x="8574929" y="3508127"/>
              <a:ext cx="1350499" cy="706907"/>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7AE7EF72-AE41-C030-B92A-B890D02DC0BA}"/>
                </a:ext>
              </a:extLst>
            </p:cNvPr>
            <p:cNvSpPr txBox="1"/>
            <p:nvPr/>
          </p:nvSpPr>
          <p:spPr>
            <a:xfrm>
              <a:off x="9027455" y="3630747"/>
              <a:ext cx="422030" cy="461665"/>
            </a:xfrm>
            <a:prstGeom prst="rect">
              <a:avLst/>
            </a:prstGeom>
            <a:noFill/>
          </p:spPr>
          <p:txBody>
            <a:bodyPr wrap="square" rtlCol="0">
              <a:spAutoFit/>
            </a:bodyPr>
            <a:lstStyle/>
            <a:p>
              <a:r>
                <a:rPr lang="en-US" sz="2400" b="1" dirty="0">
                  <a:solidFill>
                    <a:srgbClr val="000000"/>
                  </a:solidFill>
                  <a:latin typeface="+mj-lt"/>
                </a:rPr>
                <a:t>2</a:t>
              </a:r>
            </a:p>
          </p:txBody>
        </p:sp>
      </p:grpSp>
    </p:spTree>
    <p:extLst>
      <p:ext uri="{BB962C8B-B14F-4D97-AF65-F5344CB8AC3E}">
        <p14:creationId xmlns:p14="http://schemas.microsoft.com/office/powerpoint/2010/main" val="1639709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42" presetClass="entr" presetSubtype="0"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B8B27CB-7395-71DB-2979-69CD31351CF8}"/>
              </a:ext>
            </a:extLst>
          </p:cNvPr>
          <p:cNvSpPr/>
          <p:nvPr/>
        </p:nvSpPr>
        <p:spPr>
          <a:xfrm>
            <a:off x="168965" y="109330"/>
            <a:ext cx="11887200" cy="934279"/>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27</a:t>
            </a:fld>
            <a:endParaRPr lang="en-US"/>
          </a:p>
        </p:txBody>
      </p:sp>
      <p:pic>
        <p:nvPicPr>
          <p:cNvPr id="11" name="Picture 10">
            <a:extLst>
              <a:ext uri="{FF2B5EF4-FFF2-40B4-BE49-F238E27FC236}">
                <a16:creationId xmlns:a16="http://schemas.microsoft.com/office/drawing/2014/main" id="{2B63EBDC-D6AB-8095-E66F-332B8663E7D9}"/>
              </a:ext>
            </a:extLst>
          </p:cNvPr>
          <p:cNvPicPr>
            <a:picLocks noChangeAspect="1"/>
          </p:cNvPicPr>
          <p:nvPr/>
        </p:nvPicPr>
        <p:blipFill>
          <a:blip r:embed="rId3"/>
          <a:stretch>
            <a:fillRect/>
          </a:stretch>
        </p:blipFill>
        <p:spPr>
          <a:xfrm>
            <a:off x="2384132" y="7034"/>
            <a:ext cx="6928966" cy="6850966"/>
          </a:xfrm>
          <a:prstGeom prst="rect">
            <a:avLst/>
          </a:prstGeom>
        </p:spPr>
      </p:pic>
      <p:sp>
        <p:nvSpPr>
          <p:cNvPr id="5" name="Arrow: Right 4">
            <a:extLst>
              <a:ext uri="{FF2B5EF4-FFF2-40B4-BE49-F238E27FC236}">
                <a16:creationId xmlns:a16="http://schemas.microsoft.com/office/drawing/2014/main" id="{3EA8B9D6-4632-683E-68F4-BC7D4F028898}"/>
              </a:ext>
            </a:extLst>
          </p:cNvPr>
          <p:cNvSpPr/>
          <p:nvPr/>
        </p:nvSpPr>
        <p:spPr>
          <a:xfrm>
            <a:off x="1307896" y="2722093"/>
            <a:ext cx="1350499" cy="706907"/>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1C0653C6-7461-B1AF-E7F8-7D65F802135A}"/>
              </a:ext>
            </a:extLst>
          </p:cNvPr>
          <p:cNvSpPr/>
          <p:nvPr/>
        </p:nvSpPr>
        <p:spPr>
          <a:xfrm>
            <a:off x="1800665" y="854607"/>
            <a:ext cx="4923692" cy="706907"/>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0671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path" presetSubtype="0" accel="50000" decel="50000" fill="hold" grpId="0" nodeType="afterEffect">
                                  <p:stCondLst>
                                    <p:cond delay="0"/>
                                  </p:stCondLst>
                                  <p:childTnLst>
                                    <p:animMotion origin="layout" path="M -2.08333E-7 3.7037E-7 L 0.00234 0.46435 " pathEditMode="relative" rAng="0" ptsTypes="AA">
                                      <p:cBhvr>
                                        <p:cTn id="12" dur="2000" fill="hold"/>
                                        <p:tgtEl>
                                          <p:spTgt spid="5"/>
                                        </p:tgtEl>
                                        <p:attrNameLst>
                                          <p:attrName>ppt_x</p:attrName>
                                          <p:attrName>ppt_y</p:attrName>
                                        </p:attrNameLst>
                                      </p:cBhvr>
                                      <p:rCtr x="117" y="232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8A8377E-33A5-1316-8484-2CDB74354B3C}"/>
              </a:ext>
            </a:extLst>
          </p:cNvPr>
          <p:cNvSpPr/>
          <p:nvPr/>
        </p:nvSpPr>
        <p:spPr>
          <a:xfrm>
            <a:off x="119270" y="89452"/>
            <a:ext cx="11877260" cy="6162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CF9C115-A0AF-BC20-3DC0-95FBEB9760B0}"/>
              </a:ext>
            </a:extLst>
          </p:cNvPr>
          <p:cNvPicPr>
            <a:picLocks noChangeAspect="1"/>
          </p:cNvPicPr>
          <p:nvPr/>
        </p:nvPicPr>
        <p:blipFill>
          <a:blip r:embed="rId3"/>
          <a:stretch>
            <a:fillRect/>
          </a:stretch>
        </p:blipFill>
        <p:spPr>
          <a:xfrm>
            <a:off x="0" y="1979903"/>
            <a:ext cx="12192000" cy="2949070"/>
          </a:xfrm>
          <a:prstGeom prst="rect">
            <a:avLst/>
          </a:prstGeom>
        </p:spPr>
      </p:pic>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28</a:t>
            </a:fld>
            <a:endParaRPr lang="en-US"/>
          </a:p>
        </p:txBody>
      </p:sp>
      <p:sp>
        <p:nvSpPr>
          <p:cNvPr id="7" name="Rectangle 6">
            <a:extLst>
              <a:ext uri="{FF2B5EF4-FFF2-40B4-BE49-F238E27FC236}">
                <a16:creationId xmlns:a16="http://schemas.microsoft.com/office/drawing/2014/main" id="{4CF21F25-864B-6F65-8FCC-7FCC683FD2A9}"/>
              </a:ext>
            </a:extLst>
          </p:cNvPr>
          <p:cNvSpPr/>
          <p:nvPr/>
        </p:nvSpPr>
        <p:spPr>
          <a:xfrm>
            <a:off x="0" y="1837589"/>
            <a:ext cx="1899138" cy="961882"/>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Project ID Number</a:t>
            </a:r>
          </a:p>
        </p:txBody>
      </p:sp>
      <p:sp>
        <p:nvSpPr>
          <p:cNvPr id="8" name="Rectangle 7">
            <a:extLst>
              <a:ext uri="{FF2B5EF4-FFF2-40B4-BE49-F238E27FC236}">
                <a16:creationId xmlns:a16="http://schemas.microsoft.com/office/drawing/2014/main" id="{4ABA5915-9492-21C0-E5F5-770571E893AD}"/>
              </a:ext>
            </a:extLst>
          </p:cNvPr>
          <p:cNvSpPr/>
          <p:nvPr/>
        </p:nvSpPr>
        <p:spPr>
          <a:xfrm>
            <a:off x="10128738" y="1837588"/>
            <a:ext cx="2063262" cy="961882"/>
          </a:xfrm>
          <a:prstGeom prst="rec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Document Type</a:t>
            </a:r>
          </a:p>
        </p:txBody>
      </p:sp>
      <p:sp>
        <p:nvSpPr>
          <p:cNvPr id="5" name="Arrow: Right 4">
            <a:extLst>
              <a:ext uri="{FF2B5EF4-FFF2-40B4-BE49-F238E27FC236}">
                <a16:creationId xmlns:a16="http://schemas.microsoft.com/office/drawing/2014/main" id="{3EA8B9D6-4632-683E-68F4-BC7D4F028898}"/>
              </a:ext>
            </a:extLst>
          </p:cNvPr>
          <p:cNvSpPr/>
          <p:nvPr/>
        </p:nvSpPr>
        <p:spPr>
          <a:xfrm rot="5400000">
            <a:off x="13668" y="808887"/>
            <a:ext cx="1350499" cy="706907"/>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05739A4-407E-A4FA-4CE3-81E717B90F57}"/>
              </a:ext>
            </a:extLst>
          </p:cNvPr>
          <p:cNvSpPr/>
          <p:nvPr/>
        </p:nvSpPr>
        <p:spPr>
          <a:xfrm>
            <a:off x="-12705" y="3845760"/>
            <a:ext cx="2110154" cy="1083213"/>
          </a:xfrm>
          <a:prstGeom prst="rect">
            <a:avLst/>
          </a:prstGeom>
          <a:solidFill>
            <a:srgbClr val="00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600" dirty="0"/>
              <a:t>0003626</a:t>
            </a:r>
          </a:p>
        </p:txBody>
      </p:sp>
      <p:sp>
        <p:nvSpPr>
          <p:cNvPr id="9" name="Arrow: Right 8">
            <a:extLst>
              <a:ext uri="{FF2B5EF4-FFF2-40B4-BE49-F238E27FC236}">
                <a16:creationId xmlns:a16="http://schemas.microsoft.com/office/drawing/2014/main" id="{AA8EECB1-92AC-6AD7-5532-15138D6EA0C6}"/>
              </a:ext>
            </a:extLst>
          </p:cNvPr>
          <p:cNvSpPr/>
          <p:nvPr/>
        </p:nvSpPr>
        <p:spPr>
          <a:xfrm rot="16200000">
            <a:off x="-63703" y="4825219"/>
            <a:ext cx="1505243" cy="1167618"/>
          </a:xfrm>
          <a:prstGeom prst="right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82905196"/>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par>
                          <p:cTn id="7" fill="hold">
                            <p:stCondLst>
                              <p:cond delay="0"/>
                            </p:stCondLst>
                            <p:childTnLst>
                              <p:par>
                                <p:cTn id="8" presetID="42" presetClass="path" presetSubtype="0" accel="50000" decel="50000" fill="hold" grpId="0" nodeType="afterEffect">
                                  <p:stCondLst>
                                    <p:cond delay="0"/>
                                  </p:stCondLst>
                                  <p:childTnLst>
                                    <p:animMotion origin="layout" path="M -4.16667E-7 -4.44444E-6 L 0.86432 0.00487 " pathEditMode="relative" rAng="0" ptsTypes="AA">
                                      <p:cBhvr>
                                        <p:cTn id="9" dur="2000" fill="hold"/>
                                        <p:tgtEl>
                                          <p:spTgt spid="5"/>
                                        </p:tgtEl>
                                        <p:attrNameLst>
                                          <p:attrName>ppt_x</p:attrName>
                                          <p:attrName>ppt_y</p:attrName>
                                        </p:attrNameLst>
                                      </p:cBhvr>
                                      <p:rCtr x="43216" y="231"/>
                                    </p:animMotion>
                                  </p:childTnLst>
                                </p:cTn>
                              </p:par>
                            </p:childTnLst>
                          </p:cTn>
                        </p:par>
                        <p:par>
                          <p:cTn id="10" fill="hold">
                            <p:stCondLst>
                              <p:cond delay="2000"/>
                            </p:stCondLst>
                            <p:childTnLst>
                              <p:par>
                                <p:cTn id="11" presetID="1"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5" grpId="0" animBg="1"/>
      <p:bldP spid="10" grpId="0" animBg="1"/>
      <p:bldP spid="9"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E471F3C-D19D-DD41-915E-4C5900273308}"/>
              </a:ext>
            </a:extLst>
          </p:cNvPr>
          <p:cNvSpPr/>
          <p:nvPr/>
        </p:nvSpPr>
        <p:spPr>
          <a:xfrm>
            <a:off x="188843" y="129209"/>
            <a:ext cx="11797748" cy="735495"/>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29</a:t>
            </a:fld>
            <a:endParaRPr lang="en-US"/>
          </a:p>
        </p:txBody>
      </p:sp>
      <p:pic>
        <p:nvPicPr>
          <p:cNvPr id="3" name="Picture 2">
            <a:extLst>
              <a:ext uri="{FF2B5EF4-FFF2-40B4-BE49-F238E27FC236}">
                <a16:creationId xmlns:a16="http://schemas.microsoft.com/office/drawing/2014/main" id="{0E15EC25-9D07-D6FD-DA64-82A0F1E75E74}"/>
              </a:ext>
            </a:extLst>
          </p:cNvPr>
          <p:cNvPicPr>
            <a:picLocks noChangeAspect="1"/>
          </p:cNvPicPr>
          <p:nvPr/>
        </p:nvPicPr>
        <p:blipFill>
          <a:blip r:embed="rId3"/>
          <a:stretch>
            <a:fillRect/>
          </a:stretch>
        </p:blipFill>
        <p:spPr>
          <a:xfrm>
            <a:off x="2208628" y="-14266"/>
            <a:ext cx="7575995" cy="6710488"/>
          </a:xfrm>
          <a:prstGeom prst="rect">
            <a:avLst/>
          </a:prstGeom>
        </p:spPr>
      </p:pic>
      <p:sp>
        <p:nvSpPr>
          <p:cNvPr id="11" name="Rectangle 10">
            <a:extLst>
              <a:ext uri="{FF2B5EF4-FFF2-40B4-BE49-F238E27FC236}">
                <a16:creationId xmlns:a16="http://schemas.microsoft.com/office/drawing/2014/main" id="{7C5FCB30-A08F-CE4F-0DDF-ECA1D0EBC92C}"/>
              </a:ext>
            </a:extLst>
          </p:cNvPr>
          <p:cNvSpPr/>
          <p:nvPr/>
        </p:nvSpPr>
        <p:spPr>
          <a:xfrm>
            <a:off x="6319281" y="4723222"/>
            <a:ext cx="2304214" cy="1167619"/>
          </a:xfrm>
          <a:prstGeom prst="rect">
            <a:avLst/>
          </a:prstGeom>
          <a:noFill/>
          <a:ln w="508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AA8EECB1-92AC-6AD7-5532-15138D6EA0C6}"/>
              </a:ext>
            </a:extLst>
          </p:cNvPr>
          <p:cNvSpPr/>
          <p:nvPr/>
        </p:nvSpPr>
        <p:spPr>
          <a:xfrm rot="10800000">
            <a:off x="8421858" y="4951829"/>
            <a:ext cx="2508739" cy="1167618"/>
          </a:xfrm>
          <a:prstGeom prst="rightArrow">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9807920"/>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45" presetClass="entr" presetSubtype="0" fill="hold" grpId="0" nodeType="after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2000"/>
                                        <p:tgtEl>
                                          <p:spTgt spid="11"/>
                                        </p:tgtEl>
                                      </p:cBhvr>
                                    </p:animEffect>
                                    <p:anim calcmode="lin" valueType="num">
                                      <p:cBhvr>
                                        <p:cTn id="15" dur="2000" fill="hold"/>
                                        <p:tgtEl>
                                          <p:spTgt spid="11"/>
                                        </p:tgtEl>
                                        <p:attrNameLst>
                                          <p:attrName>ppt_w</p:attrName>
                                        </p:attrNameLst>
                                      </p:cBhvr>
                                      <p:tavLst>
                                        <p:tav tm="0" fmla="#ppt_w*sin(2.5*pi*$)">
                                          <p:val>
                                            <p:fltVal val="0"/>
                                          </p:val>
                                        </p:tav>
                                        <p:tav tm="100000">
                                          <p:val>
                                            <p:fltVal val="1"/>
                                          </p:val>
                                        </p:tav>
                                      </p:tavLst>
                                    </p:anim>
                                    <p:anim calcmode="lin" valueType="num">
                                      <p:cBhvr>
                                        <p:cTn id="16" dur="2000" fill="hold"/>
                                        <p:tgtEl>
                                          <p:spTgt spid="1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E3FB710-831E-8ABB-ECE8-55A9E8265302}"/>
              </a:ext>
            </a:extLst>
          </p:cNvPr>
          <p:cNvPicPr>
            <a:picLocks noChangeAspect="1"/>
          </p:cNvPicPr>
          <p:nvPr/>
        </p:nvPicPr>
        <p:blipFill>
          <a:blip r:embed="rId3"/>
          <a:stretch>
            <a:fillRect/>
          </a:stretch>
        </p:blipFill>
        <p:spPr>
          <a:xfrm>
            <a:off x="2595120" y="752065"/>
            <a:ext cx="6335009" cy="5868219"/>
          </a:xfrm>
          <a:prstGeom prst="rect">
            <a:avLst/>
          </a:prstGeom>
        </p:spPr>
      </p:pic>
    </p:spTree>
    <p:extLst>
      <p:ext uri="{BB962C8B-B14F-4D97-AF65-F5344CB8AC3E}">
        <p14:creationId xmlns:p14="http://schemas.microsoft.com/office/powerpoint/2010/main" val="23046101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A5DE5A6-2899-4336-8776-07C07F0CCEE7}"/>
              </a:ext>
            </a:extLst>
          </p:cNvPr>
          <p:cNvSpPr>
            <a:spLocks noGrp="1"/>
          </p:cNvSpPr>
          <p:nvPr>
            <p:ph type="title"/>
          </p:nvPr>
        </p:nvSpPr>
        <p:spPr>
          <a:xfrm>
            <a:off x="783210" y="1874655"/>
            <a:ext cx="5312790" cy="3649133"/>
          </a:xfrm>
        </p:spPr>
        <p:txBody>
          <a:bodyPr anchor="ctr">
            <a:normAutofit/>
          </a:bodyPr>
          <a:lstStyle/>
          <a:p>
            <a:pPr algn="l"/>
            <a:r>
              <a:rPr lang="en-US" sz="6000" b="0" dirty="0">
                <a:solidFill>
                  <a:srgbClr val="045594"/>
                </a:solidFill>
              </a:rPr>
              <a:t>OPD Tracker: </a:t>
            </a:r>
            <a:br>
              <a:rPr lang="en-US" sz="6000" b="0" dirty="0">
                <a:solidFill>
                  <a:srgbClr val="045594"/>
                </a:solidFill>
              </a:rPr>
            </a:br>
            <a:r>
              <a:rPr lang="en-US" sz="6000" b="0" dirty="0">
                <a:solidFill>
                  <a:srgbClr val="045594"/>
                </a:solidFill>
              </a:rPr>
              <a:t>Submitting</a:t>
            </a:r>
            <a:br>
              <a:rPr lang="en-US" sz="6000" b="0" dirty="0">
                <a:solidFill>
                  <a:srgbClr val="045594"/>
                </a:solidFill>
              </a:rPr>
            </a:br>
            <a:r>
              <a:rPr lang="en-US" sz="6000" b="0" dirty="0">
                <a:solidFill>
                  <a:srgbClr val="045594"/>
                </a:solidFill>
              </a:rPr>
              <a:t>Corrections</a:t>
            </a:r>
          </a:p>
        </p:txBody>
      </p:sp>
      <p:pic>
        <p:nvPicPr>
          <p:cNvPr id="7" name="Picture 6">
            <a:extLst>
              <a:ext uri="{FF2B5EF4-FFF2-40B4-BE49-F238E27FC236}">
                <a16:creationId xmlns:a16="http://schemas.microsoft.com/office/drawing/2014/main" id="{2555A626-405E-40C2-8955-937B4DB54E52}"/>
              </a:ext>
            </a:extLst>
          </p:cNvPr>
          <p:cNvPicPr>
            <a:picLocks noChangeAspect="1"/>
          </p:cNvPicPr>
          <p:nvPr/>
        </p:nvPicPr>
        <p:blipFill>
          <a:blip r:embed="rId3">
            <a:extLst>
              <a:ext uri="{28A0092B-C50C-407E-A947-70E740481C1C}">
                <a14:useLocalDpi xmlns:a14="http://schemas.microsoft.com/office/drawing/2010/main" val="0"/>
              </a:ext>
            </a:extLst>
          </a:blip>
          <a:srcRect l="27393" r="28163"/>
          <a:stretch/>
        </p:blipFill>
        <p:spPr>
          <a:xfrm>
            <a:off x="7138277" y="1375331"/>
            <a:ext cx="4131365" cy="4647779"/>
          </a:xfrm>
          <a:prstGeom prst="rect">
            <a:avLst/>
          </a:prstGeom>
          <a:noFill/>
        </p:spPr>
      </p:pic>
    </p:spTree>
    <p:extLst>
      <p:ext uri="{BB962C8B-B14F-4D97-AF65-F5344CB8AC3E}">
        <p14:creationId xmlns:p14="http://schemas.microsoft.com/office/powerpoint/2010/main" val="194609168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31</a:t>
            </a:fld>
            <a:endParaRPr lang="en-US"/>
          </a:p>
        </p:txBody>
      </p:sp>
      <p:pic>
        <p:nvPicPr>
          <p:cNvPr id="3" name="Picture 2">
            <a:extLst>
              <a:ext uri="{FF2B5EF4-FFF2-40B4-BE49-F238E27FC236}">
                <a16:creationId xmlns:a16="http://schemas.microsoft.com/office/drawing/2014/main" id="{0E15EC25-9D07-D6FD-DA64-82A0F1E75E74}"/>
              </a:ext>
            </a:extLst>
          </p:cNvPr>
          <p:cNvPicPr>
            <a:picLocks noChangeAspect="1"/>
          </p:cNvPicPr>
          <p:nvPr/>
        </p:nvPicPr>
        <p:blipFill>
          <a:blip r:embed="rId3"/>
          <a:stretch>
            <a:fillRect/>
          </a:stretch>
        </p:blipFill>
        <p:spPr>
          <a:xfrm>
            <a:off x="-5466" y="-3945987"/>
            <a:ext cx="12197466" cy="10803987"/>
          </a:xfrm>
          <a:prstGeom prst="rect">
            <a:avLst/>
          </a:prstGeom>
        </p:spPr>
      </p:pic>
      <p:pic>
        <p:nvPicPr>
          <p:cNvPr id="5" name="Picture 4">
            <a:extLst>
              <a:ext uri="{FF2B5EF4-FFF2-40B4-BE49-F238E27FC236}">
                <a16:creationId xmlns:a16="http://schemas.microsoft.com/office/drawing/2014/main" id="{EB943802-54E9-CD3B-F8E8-1E89A6E7ECB5}"/>
              </a:ext>
            </a:extLst>
          </p:cNvPr>
          <p:cNvPicPr>
            <a:picLocks noChangeAspect="1"/>
          </p:cNvPicPr>
          <p:nvPr/>
        </p:nvPicPr>
        <p:blipFill>
          <a:blip r:embed="rId4"/>
          <a:stretch>
            <a:fillRect/>
          </a:stretch>
        </p:blipFill>
        <p:spPr>
          <a:xfrm>
            <a:off x="5462543" y="4359966"/>
            <a:ext cx="5918630" cy="1183726"/>
          </a:xfrm>
          <a:prstGeom prst="rect">
            <a:avLst/>
          </a:prstGeom>
        </p:spPr>
      </p:pic>
      <p:sp>
        <p:nvSpPr>
          <p:cNvPr id="9" name="Arrow: Right 8">
            <a:extLst>
              <a:ext uri="{FF2B5EF4-FFF2-40B4-BE49-F238E27FC236}">
                <a16:creationId xmlns:a16="http://schemas.microsoft.com/office/drawing/2014/main" id="{AA8EECB1-92AC-6AD7-5532-15138D6EA0C6}"/>
              </a:ext>
            </a:extLst>
          </p:cNvPr>
          <p:cNvSpPr/>
          <p:nvPr/>
        </p:nvSpPr>
        <p:spPr>
          <a:xfrm>
            <a:off x="3868615" y="4417258"/>
            <a:ext cx="2037470" cy="1167618"/>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584552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454965BF-2BBF-7061-53CD-CB38EEBCC61F}"/>
              </a:ext>
            </a:extLst>
          </p:cNvPr>
          <p:cNvSpPr/>
          <p:nvPr/>
        </p:nvSpPr>
        <p:spPr>
          <a:xfrm>
            <a:off x="770709" y="6126149"/>
            <a:ext cx="880948" cy="522845"/>
          </a:xfrm>
          <a:prstGeom prst="rect">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pic>
        <p:nvPicPr>
          <p:cNvPr id="6" name="Picture 5" descr="A screenshot of a computer&#10;&#10;Description automatically generated">
            <a:extLst>
              <a:ext uri="{FF2B5EF4-FFF2-40B4-BE49-F238E27FC236}">
                <a16:creationId xmlns:a16="http://schemas.microsoft.com/office/drawing/2014/main" id="{1915E046-7155-34B0-3CF0-7D658F36F892}"/>
              </a:ext>
            </a:extLst>
          </p:cNvPr>
          <p:cNvPicPr>
            <a:picLocks noChangeAspect="1"/>
          </p:cNvPicPr>
          <p:nvPr/>
        </p:nvPicPr>
        <p:blipFill>
          <a:blip r:embed="rId3"/>
          <a:srcRect r="37333"/>
          <a:stretch/>
        </p:blipFill>
        <p:spPr>
          <a:xfrm>
            <a:off x="0" y="0"/>
            <a:ext cx="12191980" cy="6857990"/>
          </a:xfrm>
          <a:prstGeom prst="rect">
            <a:avLst/>
          </a:prstGeom>
          <a:noFill/>
        </p:spPr>
      </p:pic>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32</a:t>
            </a:fld>
            <a:endParaRPr lang="en-US"/>
          </a:p>
        </p:txBody>
      </p:sp>
      <p:sp>
        <p:nvSpPr>
          <p:cNvPr id="7" name="Rectangle 6">
            <a:extLst>
              <a:ext uri="{FF2B5EF4-FFF2-40B4-BE49-F238E27FC236}">
                <a16:creationId xmlns:a16="http://schemas.microsoft.com/office/drawing/2014/main" id="{EAB277CC-579F-AE42-2467-AF7995CDF60B}"/>
              </a:ext>
            </a:extLst>
          </p:cNvPr>
          <p:cNvSpPr/>
          <p:nvPr/>
        </p:nvSpPr>
        <p:spPr>
          <a:xfrm>
            <a:off x="0" y="5564777"/>
            <a:ext cx="3344091" cy="757646"/>
          </a:xfrm>
          <a:prstGeom prst="rect">
            <a:avLst/>
          </a:prstGeom>
          <a:solidFill>
            <a:srgbClr val="FFFF0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5" name="Group 14">
            <a:extLst>
              <a:ext uri="{FF2B5EF4-FFF2-40B4-BE49-F238E27FC236}">
                <a16:creationId xmlns:a16="http://schemas.microsoft.com/office/drawing/2014/main" id="{324F091A-4CCB-7CCD-7156-26BB2BE69C47}"/>
              </a:ext>
            </a:extLst>
          </p:cNvPr>
          <p:cNvGrpSpPr/>
          <p:nvPr/>
        </p:nvGrpSpPr>
        <p:grpSpPr>
          <a:xfrm>
            <a:off x="3953022" y="998806"/>
            <a:ext cx="1842867" cy="1448972"/>
            <a:chOff x="3953022" y="998806"/>
            <a:chExt cx="1842867" cy="1448972"/>
          </a:xfrm>
        </p:grpSpPr>
        <p:sp>
          <p:nvSpPr>
            <p:cNvPr id="2" name="Oval 1">
              <a:extLst>
                <a:ext uri="{FF2B5EF4-FFF2-40B4-BE49-F238E27FC236}">
                  <a16:creationId xmlns:a16="http://schemas.microsoft.com/office/drawing/2014/main" id="{EF77B354-F784-67AF-ECDC-898726EF8AAE}"/>
                </a:ext>
              </a:extLst>
            </p:cNvPr>
            <p:cNvSpPr/>
            <p:nvPr/>
          </p:nvSpPr>
          <p:spPr>
            <a:xfrm>
              <a:off x="3953022" y="998806"/>
              <a:ext cx="1842867" cy="1448972"/>
            </a:xfrm>
            <a:prstGeom prst="ellipse">
              <a:avLst/>
            </a:prstGeom>
            <a:noFill/>
            <a:ln w="66675">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 name="Straight Connector 4">
              <a:extLst>
                <a:ext uri="{FF2B5EF4-FFF2-40B4-BE49-F238E27FC236}">
                  <a16:creationId xmlns:a16="http://schemas.microsoft.com/office/drawing/2014/main" id="{657373F5-9AFA-5695-259A-72E3FC66479B}"/>
                </a:ext>
              </a:extLst>
            </p:cNvPr>
            <p:cNvCxnSpPr>
              <a:stCxn id="2" idx="3"/>
            </p:cNvCxnSpPr>
            <p:nvPr/>
          </p:nvCxnSpPr>
          <p:spPr>
            <a:xfrm flipV="1">
              <a:off x="4222904" y="1266092"/>
              <a:ext cx="1291631" cy="969489"/>
            </a:xfrm>
            <a:prstGeom prst="line">
              <a:avLst/>
            </a:prstGeom>
            <a:ln w="66675">
              <a:solidFill>
                <a:srgbClr val="FF000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3743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33</a:t>
            </a:fld>
            <a:endParaRPr lang="en-US"/>
          </a:p>
        </p:txBody>
      </p:sp>
      <p:pic>
        <p:nvPicPr>
          <p:cNvPr id="8" name="Picture 7">
            <a:extLst>
              <a:ext uri="{FF2B5EF4-FFF2-40B4-BE49-F238E27FC236}">
                <a16:creationId xmlns:a16="http://schemas.microsoft.com/office/drawing/2014/main" id="{5053E7B1-B728-46CA-F2FD-B6F9952606C4}"/>
              </a:ext>
            </a:extLst>
          </p:cNvPr>
          <p:cNvPicPr>
            <a:picLocks noChangeAspect="1"/>
          </p:cNvPicPr>
          <p:nvPr/>
        </p:nvPicPr>
        <p:blipFill>
          <a:blip r:embed="rId3"/>
          <a:stretch>
            <a:fillRect/>
          </a:stretch>
        </p:blipFill>
        <p:spPr>
          <a:xfrm>
            <a:off x="0" y="1854833"/>
            <a:ext cx="12192000" cy="3200027"/>
          </a:xfrm>
          <a:prstGeom prst="rect">
            <a:avLst/>
          </a:prstGeom>
        </p:spPr>
      </p:pic>
      <p:sp>
        <p:nvSpPr>
          <p:cNvPr id="9" name="Callout: Up Arrow 8">
            <a:extLst>
              <a:ext uri="{FF2B5EF4-FFF2-40B4-BE49-F238E27FC236}">
                <a16:creationId xmlns:a16="http://schemas.microsoft.com/office/drawing/2014/main" id="{7B5CBA14-34A5-2ECB-6D44-93336E744EEB}"/>
              </a:ext>
            </a:extLst>
          </p:cNvPr>
          <p:cNvSpPr/>
          <p:nvPr/>
        </p:nvSpPr>
        <p:spPr>
          <a:xfrm>
            <a:off x="168812" y="4703167"/>
            <a:ext cx="2321169" cy="1571023"/>
          </a:xfrm>
          <a:prstGeom prst="upArrowCallou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Update the PW link</a:t>
            </a:r>
          </a:p>
        </p:txBody>
      </p:sp>
      <p:sp>
        <p:nvSpPr>
          <p:cNvPr id="2" name="Rectangle 1">
            <a:extLst>
              <a:ext uri="{FF2B5EF4-FFF2-40B4-BE49-F238E27FC236}">
                <a16:creationId xmlns:a16="http://schemas.microsoft.com/office/drawing/2014/main" id="{5C8D8340-4522-A17C-7076-BB640D3A359F}"/>
              </a:ext>
            </a:extLst>
          </p:cNvPr>
          <p:cNvSpPr/>
          <p:nvPr/>
        </p:nvSpPr>
        <p:spPr>
          <a:xfrm>
            <a:off x="198783" y="79513"/>
            <a:ext cx="11847443" cy="71561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6582150"/>
      </p:ext>
    </p:extLst>
  </p:cSld>
  <p:clrMapOvr>
    <a:masterClrMapping/>
  </p:clrMapOvr>
  <mc:AlternateContent xmlns:mc="http://schemas.openxmlformats.org/markup-compatibility/2006" xmlns:p14="http://schemas.microsoft.com/office/powerpoint/2010/main">
    <mc:Choice Requires="p14">
      <p:transition spd="slow" p14:dur="2500">
        <p:fad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DAED8C1-B65D-8ADB-BF4B-F7477DDF0964}"/>
              </a:ext>
            </a:extLst>
          </p:cNvPr>
          <p:cNvSpPr/>
          <p:nvPr/>
        </p:nvSpPr>
        <p:spPr>
          <a:xfrm>
            <a:off x="208722" y="109330"/>
            <a:ext cx="11842601" cy="60628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Slide Number Placeholder 3" hidden="1">
            <a:extLst>
              <a:ext uri="{FF2B5EF4-FFF2-40B4-BE49-F238E27FC236}">
                <a16:creationId xmlns:a16="http://schemas.microsoft.com/office/drawing/2014/main" id="{3BCA6990-699B-0978-7078-0BF1DE9AD739}"/>
              </a:ext>
            </a:extLst>
          </p:cNvPr>
          <p:cNvSpPr>
            <a:spLocks noGrp="1"/>
          </p:cNvSpPr>
          <p:nvPr>
            <p:ph type="sldNum" sz="quarter" idx="4294967295"/>
          </p:nvPr>
        </p:nvSpPr>
        <p:spPr>
          <a:xfrm>
            <a:off x="10981944" y="6292342"/>
            <a:ext cx="938784"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spcAft>
                <a:spcPts val="600"/>
              </a:spcAft>
            </a:pPr>
            <a:fld id="{57EC5AC7-3F73-4490-80E2-2FA8D13751D7}" type="slidenum">
              <a:rPr lang="en-US" smtClean="0"/>
              <a:pPr>
                <a:spcAft>
                  <a:spcPts val="600"/>
                </a:spcAft>
              </a:pPr>
              <a:t>34</a:t>
            </a:fld>
            <a:endParaRPr lang="en-US"/>
          </a:p>
        </p:txBody>
      </p:sp>
      <p:pic>
        <p:nvPicPr>
          <p:cNvPr id="8" name="Picture 7">
            <a:extLst>
              <a:ext uri="{FF2B5EF4-FFF2-40B4-BE49-F238E27FC236}">
                <a16:creationId xmlns:a16="http://schemas.microsoft.com/office/drawing/2014/main" id="{5053E7B1-B728-46CA-F2FD-B6F9952606C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0" y="308104"/>
            <a:ext cx="12192000" cy="5280611"/>
          </a:xfrm>
          <a:prstGeom prst="rect">
            <a:avLst/>
          </a:prstGeom>
        </p:spPr>
      </p:pic>
      <p:sp>
        <p:nvSpPr>
          <p:cNvPr id="9" name="Callout: Up Arrow 8">
            <a:extLst>
              <a:ext uri="{FF2B5EF4-FFF2-40B4-BE49-F238E27FC236}">
                <a16:creationId xmlns:a16="http://schemas.microsoft.com/office/drawing/2014/main" id="{7B5CBA14-34A5-2ECB-6D44-93336E744EEB}"/>
              </a:ext>
            </a:extLst>
          </p:cNvPr>
          <p:cNvSpPr/>
          <p:nvPr/>
        </p:nvSpPr>
        <p:spPr>
          <a:xfrm>
            <a:off x="2897945" y="1425396"/>
            <a:ext cx="2912012" cy="2105595"/>
          </a:xfrm>
          <a:prstGeom prst="upArrowCallou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Update the Document Status</a:t>
            </a:r>
          </a:p>
        </p:txBody>
      </p:sp>
      <p:sp>
        <p:nvSpPr>
          <p:cNvPr id="2" name="Callout: Up Arrow 1">
            <a:extLst>
              <a:ext uri="{FF2B5EF4-FFF2-40B4-BE49-F238E27FC236}">
                <a16:creationId xmlns:a16="http://schemas.microsoft.com/office/drawing/2014/main" id="{52435FCE-03D8-7709-A63A-8E51AC648940}"/>
              </a:ext>
            </a:extLst>
          </p:cNvPr>
          <p:cNvSpPr/>
          <p:nvPr/>
        </p:nvSpPr>
        <p:spPr>
          <a:xfrm>
            <a:off x="9139311" y="1425396"/>
            <a:ext cx="2912012" cy="1556955"/>
          </a:xfrm>
          <a:prstGeom prst="upArrowCallout">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Update the Date sent to the DPM</a:t>
            </a:r>
          </a:p>
        </p:txBody>
      </p:sp>
      <p:sp>
        <p:nvSpPr>
          <p:cNvPr id="3" name="Callout: Up Arrow 2">
            <a:extLst>
              <a:ext uri="{FF2B5EF4-FFF2-40B4-BE49-F238E27FC236}">
                <a16:creationId xmlns:a16="http://schemas.microsoft.com/office/drawing/2014/main" id="{2ECFA873-ED59-19B7-DA3F-5F8BC3F4E56C}"/>
              </a:ext>
            </a:extLst>
          </p:cNvPr>
          <p:cNvSpPr/>
          <p:nvPr/>
        </p:nvSpPr>
        <p:spPr>
          <a:xfrm>
            <a:off x="0" y="5161753"/>
            <a:ext cx="2417066" cy="1388143"/>
          </a:xfrm>
          <a:prstGeom prst="upArrowCallout">
            <a:avLst>
              <a:gd name="adj1" fmla="val 27027"/>
              <a:gd name="adj2" fmla="val 25000"/>
              <a:gd name="adj3" fmla="val 25000"/>
              <a:gd name="adj4" fmla="val 64977"/>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Attach the current PSR</a:t>
            </a:r>
          </a:p>
        </p:txBody>
      </p:sp>
    </p:spTree>
    <p:extLst>
      <p:ext uri="{BB962C8B-B14F-4D97-AF65-F5344CB8AC3E}">
        <p14:creationId xmlns:p14="http://schemas.microsoft.com/office/powerpoint/2010/main" val="35040731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1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par>
                          <p:cTn id="16" fill="hold">
                            <p:stCondLst>
                              <p:cond delay="3000"/>
                            </p:stCondLst>
                            <p:childTnLst>
                              <p:par>
                                <p:cTn id="17" presetID="42" presetClass="entr" presetSubtype="0" fill="hold" grpId="0" nodeType="afterEffect">
                                  <p:stCondLst>
                                    <p:cond delay="10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2" grpId="0" animBg="1"/>
      <p:bldP spid="3"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0B516920-E738-45DC-BB18-8DE3DBE570BF}"/>
              </a:ext>
            </a:extLst>
          </p:cNvPr>
          <p:cNvSpPr>
            <a:spLocks noGrp="1"/>
          </p:cNvSpPr>
          <p:nvPr>
            <p:ph type="title"/>
          </p:nvPr>
        </p:nvSpPr>
        <p:spPr>
          <a:xfrm>
            <a:off x="247776" y="694908"/>
            <a:ext cx="11114314" cy="800101"/>
          </a:xfrm>
          <a:solidFill>
            <a:srgbClr val="EED163"/>
          </a:solidFill>
        </p:spPr>
        <p:txBody>
          <a:bodyPr>
            <a:normAutofit/>
          </a:bodyPr>
          <a:lstStyle/>
          <a:p>
            <a:pPr algn="ctr"/>
            <a:r>
              <a:rPr lang="en-US" sz="3600" b="1" dirty="0">
                <a:solidFill>
                  <a:srgbClr val="045594"/>
                </a:solidFill>
              </a:rPr>
              <a:t>OPD Trackers: Purpose</a:t>
            </a:r>
          </a:p>
        </p:txBody>
      </p:sp>
      <p:sp>
        <p:nvSpPr>
          <p:cNvPr id="2" name="TextBox 1">
            <a:extLst>
              <a:ext uri="{FF2B5EF4-FFF2-40B4-BE49-F238E27FC236}">
                <a16:creationId xmlns:a16="http://schemas.microsoft.com/office/drawing/2014/main" id="{4AB3AFE1-9812-4526-8B94-D9B56ACABC40}"/>
              </a:ext>
            </a:extLst>
          </p:cNvPr>
          <p:cNvSpPr txBox="1"/>
          <p:nvPr/>
        </p:nvSpPr>
        <p:spPr>
          <a:xfrm>
            <a:off x="1420837" y="2377440"/>
            <a:ext cx="8768192" cy="2677656"/>
          </a:xfrm>
          <a:prstGeom prst="rect">
            <a:avLst/>
          </a:prstGeom>
          <a:noFill/>
        </p:spPr>
        <p:txBody>
          <a:bodyPr wrap="square" rtlCol="0">
            <a:spAutoFit/>
          </a:bodyPr>
          <a:lstStyle/>
          <a:p>
            <a:pPr marL="285750" indent="-285750">
              <a:buFont typeface="Arial" panose="020B0604020202020204" pitchFamily="34" charset="0"/>
              <a:buChar char="•"/>
            </a:pPr>
            <a:r>
              <a:rPr lang="en-US" sz="2800" dirty="0">
                <a:solidFill>
                  <a:srgbClr val="000000"/>
                </a:solidFill>
                <a:latin typeface="+mj-lt"/>
              </a:rPr>
              <a:t>Eliminate routing document via email</a:t>
            </a:r>
          </a:p>
          <a:p>
            <a:endParaRPr lang="en-US" sz="28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Status of documents</a:t>
            </a:r>
          </a:p>
          <a:p>
            <a:endParaRPr lang="en-US" sz="2800" dirty="0">
              <a:solidFill>
                <a:srgbClr val="000000"/>
              </a:solidFill>
              <a:latin typeface="+mj-lt"/>
            </a:endParaRPr>
          </a:p>
          <a:p>
            <a:pPr marL="285750" indent="-285750">
              <a:buFont typeface="Arial" panose="020B0604020202020204" pitchFamily="34" charset="0"/>
              <a:buChar char="•"/>
            </a:pPr>
            <a:r>
              <a:rPr lang="en-US" sz="2800" dirty="0">
                <a:solidFill>
                  <a:srgbClr val="000000"/>
                </a:solidFill>
                <a:latin typeface="+mj-lt"/>
              </a:rPr>
              <a:t>ProjectWise Interaction</a:t>
            </a:r>
          </a:p>
          <a:p>
            <a:pPr marL="285750" indent="-285750">
              <a:buFont typeface="Arial" panose="020B0604020202020204" pitchFamily="34" charset="0"/>
              <a:buChar char="•"/>
            </a:pPr>
            <a:endParaRPr lang="en-US" sz="2800" dirty="0">
              <a:solidFill>
                <a:srgbClr val="000000"/>
              </a:solidFill>
              <a:latin typeface="+mj-lt"/>
            </a:endParaRPr>
          </a:p>
        </p:txBody>
      </p:sp>
    </p:spTree>
    <p:extLst>
      <p:ext uri="{BB962C8B-B14F-4D97-AF65-F5344CB8AC3E}">
        <p14:creationId xmlns:p14="http://schemas.microsoft.com/office/powerpoint/2010/main" val="22199351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594930-3642-9113-AD92-AEC8A9215D47}"/>
              </a:ext>
            </a:extLst>
          </p:cNvPr>
          <p:cNvSpPr txBox="1"/>
          <p:nvPr/>
        </p:nvSpPr>
        <p:spPr>
          <a:xfrm>
            <a:off x="2542826" y="2921168"/>
            <a:ext cx="7106347" cy="1015663"/>
          </a:xfrm>
          <a:prstGeom prst="rect">
            <a:avLst/>
          </a:prstGeom>
          <a:noFill/>
        </p:spPr>
        <p:txBody>
          <a:bodyPr wrap="square" rtlCol="0">
            <a:spAutoFit/>
          </a:bodyPr>
          <a:lstStyle/>
          <a:p>
            <a:r>
              <a:rPr lang="en-US" sz="6000" dirty="0">
                <a:solidFill>
                  <a:srgbClr val="045594"/>
                </a:solidFill>
                <a:latin typeface="+mj-lt"/>
              </a:rPr>
              <a:t>Types of OPD Trackers</a:t>
            </a:r>
          </a:p>
        </p:txBody>
      </p:sp>
    </p:spTree>
    <p:extLst>
      <p:ext uri="{BB962C8B-B14F-4D97-AF65-F5344CB8AC3E}">
        <p14:creationId xmlns:p14="http://schemas.microsoft.com/office/powerpoint/2010/main" val="2451779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0B516920-E738-45DC-BB18-8DE3DBE570BF}"/>
              </a:ext>
            </a:extLst>
          </p:cNvPr>
          <p:cNvSpPr>
            <a:spLocks noGrp="1"/>
          </p:cNvSpPr>
          <p:nvPr>
            <p:ph type="title"/>
          </p:nvPr>
        </p:nvSpPr>
        <p:spPr>
          <a:xfrm>
            <a:off x="538843" y="513593"/>
            <a:ext cx="11114314" cy="800101"/>
          </a:xfrm>
          <a:solidFill>
            <a:srgbClr val="EED163"/>
          </a:solidFill>
        </p:spPr>
        <p:txBody>
          <a:bodyPr>
            <a:normAutofit/>
          </a:bodyPr>
          <a:lstStyle/>
          <a:p>
            <a:pPr algn="ctr"/>
            <a:r>
              <a:rPr lang="en-US" sz="3600" b="1" dirty="0">
                <a:solidFill>
                  <a:srgbClr val="045594"/>
                </a:solidFill>
              </a:rPr>
              <a:t>OPD Trackers</a:t>
            </a:r>
          </a:p>
        </p:txBody>
      </p:sp>
      <p:grpSp>
        <p:nvGrpSpPr>
          <p:cNvPr id="9" name="Group 8">
            <a:extLst>
              <a:ext uri="{FF2B5EF4-FFF2-40B4-BE49-F238E27FC236}">
                <a16:creationId xmlns:a16="http://schemas.microsoft.com/office/drawing/2014/main" id="{4E3BB377-6031-E54D-799E-E0D02DBDA4ED}"/>
              </a:ext>
            </a:extLst>
          </p:cNvPr>
          <p:cNvGrpSpPr/>
          <p:nvPr/>
        </p:nvGrpSpPr>
        <p:grpSpPr>
          <a:xfrm>
            <a:off x="1332511" y="1936760"/>
            <a:ext cx="1994204" cy="4171503"/>
            <a:chOff x="1339771" y="1928718"/>
            <a:chExt cx="1994204" cy="4171503"/>
          </a:xfrm>
        </p:grpSpPr>
        <p:grpSp>
          <p:nvGrpSpPr>
            <p:cNvPr id="7" name="Group 6">
              <a:extLst>
                <a:ext uri="{FF2B5EF4-FFF2-40B4-BE49-F238E27FC236}">
                  <a16:creationId xmlns:a16="http://schemas.microsoft.com/office/drawing/2014/main" id="{08D674E0-6749-35F2-67BA-566A4741376F}"/>
                </a:ext>
              </a:extLst>
            </p:cNvPr>
            <p:cNvGrpSpPr/>
            <p:nvPr/>
          </p:nvGrpSpPr>
          <p:grpSpPr>
            <a:xfrm>
              <a:off x="1543594" y="1928718"/>
              <a:ext cx="1572038" cy="1743717"/>
              <a:chOff x="1543594" y="1928718"/>
              <a:chExt cx="1572038" cy="1743717"/>
            </a:xfrm>
          </p:grpSpPr>
          <p:sp>
            <p:nvSpPr>
              <p:cNvPr id="4" name="Rectangle: Rounded Corners 3">
                <a:extLst>
                  <a:ext uri="{FF2B5EF4-FFF2-40B4-BE49-F238E27FC236}">
                    <a16:creationId xmlns:a16="http://schemas.microsoft.com/office/drawing/2014/main" id="{8EBD76D3-5563-9EDA-7DD0-8394230BA8E0}"/>
                  </a:ext>
                </a:extLst>
              </p:cNvPr>
              <p:cNvSpPr/>
              <p:nvPr/>
            </p:nvSpPr>
            <p:spPr>
              <a:xfrm>
                <a:off x="1558114" y="1928718"/>
                <a:ext cx="1557518" cy="1743717"/>
              </a:xfrm>
              <a:prstGeom prst="roundRect">
                <a:avLst/>
              </a:prstGeom>
              <a:solidFill>
                <a:srgbClr val="DC7C6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Books on shelf with solid fill">
                <a:extLst>
                  <a:ext uri="{FF2B5EF4-FFF2-40B4-BE49-F238E27FC236}">
                    <a16:creationId xmlns:a16="http://schemas.microsoft.com/office/drawing/2014/main" id="{A69AEC6A-12A3-117B-3A0E-5CA2C0A3CD1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543594" y="2028640"/>
                <a:ext cx="1572038" cy="1572038"/>
              </a:xfrm>
              <a:prstGeom prst="rect">
                <a:avLst/>
              </a:prstGeom>
            </p:spPr>
          </p:pic>
        </p:grpSp>
        <p:sp>
          <p:nvSpPr>
            <p:cNvPr id="8" name="TextBox 7">
              <a:extLst>
                <a:ext uri="{FF2B5EF4-FFF2-40B4-BE49-F238E27FC236}">
                  <a16:creationId xmlns:a16="http://schemas.microsoft.com/office/drawing/2014/main" id="{C7FD4323-0F07-F3C8-61B1-663B21C347D9}"/>
                </a:ext>
              </a:extLst>
            </p:cNvPr>
            <p:cNvSpPr txBox="1"/>
            <p:nvPr/>
          </p:nvSpPr>
          <p:spPr>
            <a:xfrm>
              <a:off x="1339771" y="3853452"/>
              <a:ext cx="1994204" cy="2246769"/>
            </a:xfrm>
            <a:prstGeom prst="rect">
              <a:avLst/>
            </a:prstGeom>
            <a:noFill/>
          </p:spPr>
          <p:txBody>
            <a:bodyPr wrap="square" rtlCol="0">
              <a:spAutoFit/>
            </a:bodyPr>
            <a:lstStyle/>
            <a:p>
              <a:pPr algn="ctr"/>
              <a:r>
                <a:rPr lang="en-US" sz="2800" dirty="0">
                  <a:solidFill>
                    <a:srgbClr val="000000"/>
                  </a:solidFill>
                  <a:latin typeface="+mj-lt"/>
                </a:rPr>
                <a:t>OPD Document Tracker</a:t>
              </a:r>
            </a:p>
            <a:p>
              <a:pPr marL="285750" indent="-285750" algn="ctr">
                <a:buFont typeface="Arial" panose="020B0604020202020204" pitchFamily="34" charset="0"/>
                <a:buChar char="•"/>
              </a:pPr>
              <a:endParaRPr lang="en-US" sz="2800" dirty="0">
                <a:solidFill>
                  <a:srgbClr val="000000"/>
                </a:solidFill>
                <a:latin typeface="+mj-lt"/>
              </a:endParaRPr>
            </a:p>
            <a:p>
              <a:pPr marL="742950" lvl="1" indent="-285750" algn="ctr">
                <a:buFont typeface="Arial" panose="020B0604020202020204" pitchFamily="34" charset="0"/>
                <a:buChar char="•"/>
              </a:pPr>
              <a:endParaRPr lang="en-US" sz="2800" dirty="0">
                <a:solidFill>
                  <a:srgbClr val="000000"/>
                </a:solidFill>
                <a:latin typeface="+mj-lt"/>
              </a:endParaRPr>
            </a:p>
          </p:txBody>
        </p:sp>
      </p:grpSp>
      <p:grpSp>
        <p:nvGrpSpPr>
          <p:cNvPr id="14" name="Group 13">
            <a:extLst>
              <a:ext uri="{FF2B5EF4-FFF2-40B4-BE49-F238E27FC236}">
                <a16:creationId xmlns:a16="http://schemas.microsoft.com/office/drawing/2014/main" id="{50BA2507-1A82-F472-F7B3-CCA1776417FC}"/>
              </a:ext>
            </a:extLst>
          </p:cNvPr>
          <p:cNvGrpSpPr/>
          <p:nvPr/>
        </p:nvGrpSpPr>
        <p:grpSpPr>
          <a:xfrm>
            <a:off x="8223395" y="1936760"/>
            <a:ext cx="2752410" cy="4165847"/>
            <a:chOff x="1024085" y="1928718"/>
            <a:chExt cx="2752410" cy="4165847"/>
          </a:xfrm>
        </p:grpSpPr>
        <p:grpSp>
          <p:nvGrpSpPr>
            <p:cNvPr id="15" name="Group 14">
              <a:extLst>
                <a:ext uri="{FF2B5EF4-FFF2-40B4-BE49-F238E27FC236}">
                  <a16:creationId xmlns:a16="http://schemas.microsoft.com/office/drawing/2014/main" id="{84CF258D-F58C-8AD5-E788-E11C64E7A519}"/>
                </a:ext>
              </a:extLst>
            </p:cNvPr>
            <p:cNvGrpSpPr/>
            <p:nvPr/>
          </p:nvGrpSpPr>
          <p:grpSpPr>
            <a:xfrm>
              <a:off x="1543594" y="1928718"/>
              <a:ext cx="1572038" cy="1743717"/>
              <a:chOff x="1543594" y="1928718"/>
              <a:chExt cx="1572038" cy="1743717"/>
            </a:xfrm>
          </p:grpSpPr>
          <p:sp>
            <p:nvSpPr>
              <p:cNvPr id="17" name="Rectangle: Rounded Corners 16">
                <a:extLst>
                  <a:ext uri="{FF2B5EF4-FFF2-40B4-BE49-F238E27FC236}">
                    <a16:creationId xmlns:a16="http://schemas.microsoft.com/office/drawing/2014/main" id="{D75C2D7A-F742-7E3B-1F36-AE0D86284E1A}"/>
                  </a:ext>
                </a:extLst>
              </p:cNvPr>
              <p:cNvSpPr/>
              <p:nvPr/>
            </p:nvSpPr>
            <p:spPr>
              <a:xfrm>
                <a:off x="1558114" y="1928718"/>
                <a:ext cx="1557518" cy="1743717"/>
              </a:xfrm>
              <a:prstGeom prst="roundRect">
                <a:avLst/>
              </a:prstGeom>
              <a:solidFill>
                <a:srgbClr val="0070C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Graphic 17" descr="Bridge scene with solid fill">
                <a:extLst>
                  <a:ext uri="{FF2B5EF4-FFF2-40B4-BE49-F238E27FC236}">
                    <a16:creationId xmlns:a16="http://schemas.microsoft.com/office/drawing/2014/main" id="{1F79BC4C-EDBC-5A00-9100-5AB94BBAF034}"/>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543594" y="2028640"/>
                <a:ext cx="1572038" cy="1572038"/>
              </a:xfrm>
              <a:prstGeom prst="rect">
                <a:avLst/>
              </a:prstGeom>
            </p:spPr>
          </p:pic>
        </p:grpSp>
        <p:sp>
          <p:nvSpPr>
            <p:cNvPr id="16" name="TextBox 15">
              <a:extLst>
                <a:ext uri="{FF2B5EF4-FFF2-40B4-BE49-F238E27FC236}">
                  <a16:creationId xmlns:a16="http://schemas.microsoft.com/office/drawing/2014/main" id="{49438372-FE74-D964-22E1-0A96042E632D}"/>
                </a:ext>
              </a:extLst>
            </p:cNvPr>
            <p:cNvSpPr txBox="1"/>
            <p:nvPr/>
          </p:nvSpPr>
          <p:spPr>
            <a:xfrm>
              <a:off x="1024085" y="3847796"/>
              <a:ext cx="2752410" cy="2246769"/>
            </a:xfrm>
            <a:prstGeom prst="rect">
              <a:avLst/>
            </a:prstGeom>
            <a:noFill/>
          </p:spPr>
          <p:txBody>
            <a:bodyPr wrap="square" rtlCol="0">
              <a:spAutoFit/>
            </a:bodyPr>
            <a:lstStyle/>
            <a:p>
              <a:pPr algn="ctr"/>
              <a:r>
                <a:rPr lang="en-US" sz="2800" dirty="0">
                  <a:solidFill>
                    <a:srgbClr val="000000"/>
                  </a:solidFill>
                  <a:latin typeface="+mj-lt"/>
                </a:rPr>
                <a:t>OMAT Deliverables Tracker</a:t>
              </a:r>
            </a:p>
            <a:p>
              <a:pPr marL="285750" indent="-285750" algn="ctr">
                <a:buFont typeface="Arial" panose="020B0604020202020204" pitchFamily="34" charset="0"/>
                <a:buChar char="•"/>
              </a:pPr>
              <a:endParaRPr lang="en-US" sz="2800" dirty="0">
                <a:solidFill>
                  <a:srgbClr val="000000"/>
                </a:solidFill>
                <a:latin typeface="+mj-lt"/>
              </a:endParaRPr>
            </a:p>
            <a:p>
              <a:pPr marL="742950" lvl="1" indent="-285750" algn="ctr">
                <a:buFont typeface="Arial" panose="020B0604020202020204" pitchFamily="34" charset="0"/>
                <a:buChar char="•"/>
              </a:pPr>
              <a:endParaRPr lang="en-US" sz="2800" dirty="0">
                <a:solidFill>
                  <a:srgbClr val="000000"/>
                </a:solidFill>
                <a:latin typeface="+mj-lt"/>
              </a:endParaRPr>
            </a:p>
          </p:txBody>
        </p:sp>
      </p:grpSp>
      <p:grpSp>
        <p:nvGrpSpPr>
          <p:cNvPr id="21" name="Group 20">
            <a:extLst>
              <a:ext uri="{FF2B5EF4-FFF2-40B4-BE49-F238E27FC236}">
                <a16:creationId xmlns:a16="http://schemas.microsoft.com/office/drawing/2014/main" id="{2382FDC1-1B8D-88BD-B4C9-C16F4C00D103}"/>
              </a:ext>
            </a:extLst>
          </p:cNvPr>
          <p:cNvGrpSpPr/>
          <p:nvPr/>
        </p:nvGrpSpPr>
        <p:grpSpPr>
          <a:xfrm>
            <a:off x="4833194" y="1936760"/>
            <a:ext cx="1883722" cy="4165847"/>
            <a:chOff x="4833194" y="2355958"/>
            <a:chExt cx="1883722" cy="4165847"/>
          </a:xfrm>
        </p:grpSpPr>
        <p:grpSp>
          <p:nvGrpSpPr>
            <p:cNvPr id="5" name="Group 4">
              <a:extLst>
                <a:ext uri="{FF2B5EF4-FFF2-40B4-BE49-F238E27FC236}">
                  <a16:creationId xmlns:a16="http://schemas.microsoft.com/office/drawing/2014/main" id="{8E75F00A-CC78-9806-0DAE-101C4B22AD15}"/>
                </a:ext>
              </a:extLst>
            </p:cNvPr>
            <p:cNvGrpSpPr/>
            <p:nvPr/>
          </p:nvGrpSpPr>
          <p:grpSpPr>
            <a:xfrm>
              <a:off x="4833194" y="2355958"/>
              <a:ext cx="1883722" cy="4165847"/>
              <a:chOff x="1387752" y="1928718"/>
              <a:chExt cx="1883722" cy="4165847"/>
            </a:xfrm>
          </p:grpSpPr>
          <p:grpSp>
            <p:nvGrpSpPr>
              <p:cNvPr id="10" name="Group 9">
                <a:extLst>
                  <a:ext uri="{FF2B5EF4-FFF2-40B4-BE49-F238E27FC236}">
                    <a16:creationId xmlns:a16="http://schemas.microsoft.com/office/drawing/2014/main" id="{86D2520B-3F81-6261-8ACE-459DA9D4AFF2}"/>
                  </a:ext>
                </a:extLst>
              </p:cNvPr>
              <p:cNvGrpSpPr/>
              <p:nvPr/>
            </p:nvGrpSpPr>
            <p:grpSpPr>
              <a:xfrm>
                <a:off x="1543594" y="1928718"/>
                <a:ext cx="1572038" cy="1743717"/>
                <a:chOff x="1543594" y="1928718"/>
                <a:chExt cx="1572038" cy="1743717"/>
              </a:xfrm>
            </p:grpSpPr>
            <p:sp>
              <p:nvSpPr>
                <p:cNvPr id="12" name="Rectangle: Rounded Corners 11">
                  <a:extLst>
                    <a:ext uri="{FF2B5EF4-FFF2-40B4-BE49-F238E27FC236}">
                      <a16:creationId xmlns:a16="http://schemas.microsoft.com/office/drawing/2014/main" id="{D8F5157F-3B2D-21FE-B7CC-9691ACB08C39}"/>
                    </a:ext>
                  </a:extLst>
                </p:cNvPr>
                <p:cNvSpPr/>
                <p:nvPr/>
              </p:nvSpPr>
              <p:spPr>
                <a:xfrm>
                  <a:off x="1558114" y="1928718"/>
                  <a:ext cx="1557518" cy="1743717"/>
                </a:xfrm>
                <a:prstGeom prst="round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3" name="Graphic 12" descr="Piggy Bank with solid fill">
                  <a:extLst>
                    <a:ext uri="{FF2B5EF4-FFF2-40B4-BE49-F238E27FC236}">
                      <a16:creationId xmlns:a16="http://schemas.microsoft.com/office/drawing/2014/main" id="{69C8D230-3C3F-E609-CC64-7FB4BF744524}"/>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543594" y="2028640"/>
                  <a:ext cx="1572038" cy="1572038"/>
                </a:xfrm>
                <a:prstGeom prst="rect">
                  <a:avLst/>
                </a:prstGeom>
              </p:spPr>
            </p:pic>
          </p:grpSp>
          <p:sp>
            <p:nvSpPr>
              <p:cNvPr id="11" name="TextBox 10">
                <a:extLst>
                  <a:ext uri="{FF2B5EF4-FFF2-40B4-BE49-F238E27FC236}">
                    <a16:creationId xmlns:a16="http://schemas.microsoft.com/office/drawing/2014/main" id="{18B6E76A-0686-D563-8904-74A4323458CE}"/>
                  </a:ext>
                </a:extLst>
              </p:cNvPr>
              <p:cNvSpPr txBox="1"/>
              <p:nvPr/>
            </p:nvSpPr>
            <p:spPr>
              <a:xfrm>
                <a:off x="1387752" y="3847796"/>
                <a:ext cx="1883722" cy="2246769"/>
              </a:xfrm>
              <a:prstGeom prst="rect">
                <a:avLst/>
              </a:prstGeom>
              <a:noFill/>
            </p:spPr>
            <p:txBody>
              <a:bodyPr wrap="square" rtlCol="0">
                <a:spAutoFit/>
              </a:bodyPr>
              <a:lstStyle/>
              <a:p>
                <a:pPr algn="ctr"/>
                <a:r>
                  <a:rPr lang="en-US" sz="2800" dirty="0">
                    <a:solidFill>
                      <a:srgbClr val="000000"/>
                    </a:solidFill>
                    <a:latin typeface="+mj-lt"/>
                  </a:rPr>
                  <a:t>OPD Cost Estimate Tracker</a:t>
                </a:r>
              </a:p>
              <a:p>
                <a:pPr marL="285750" indent="-285750" algn="ctr">
                  <a:buFont typeface="Arial" panose="020B0604020202020204" pitchFamily="34" charset="0"/>
                  <a:buChar char="•"/>
                </a:pPr>
                <a:endParaRPr lang="en-US" sz="2800" dirty="0">
                  <a:solidFill>
                    <a:srgbClr val="000000"/>
                  </a:solidFill>
                  <a:latin typeface="+mj-lt"/>
                </a:endParaRPr>
              </a:p>
              <a:p>
                <a:pPr marL="742950" lvl="1" indent="-285750" algn="ctr">
                  <a:buFont typeface="Arial" panose="020B0604020202020204" pitchFamily="34" charset="0"/>
                  <a:buChar char="•"/>
                </a:pPr>
                <a:endParaRPr lang="en-US" sz="2800" dirty="0">
                  <a:solidFill>
                    <a:srgbClr val="000000"/>
                  </a:solidFill>
                  <a:latin typeface="+mj-lt"/>
                </a:endParaRPr>
              </a:p>
            </p:txBody>
          </p:sp>
        </p:grpSp>
        <p:pic>
          <p:nvPicPr>
            <p:cNvPr id="20" name="Graphic 19" descr="Dollar with solid fill">
              <a:extLst>
                <a:ext uri="{FF2B5EF4-FFF2-40B4-BE49-F238E27FC236}">
                  <a16:creationId xmlns:a16="http://schemas.microsoft.com/office/drawing/2014/main" id="{E9631786-FEDC-17ED-82D1-2228B6505879}"/>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5304722" y="2901911"/>
              <a:ext cx="679975" cy="679975"/>
            </a:xfrm>
            <a:prstGeom prst="rect">
              <a:avLst/>
            </a:prstGeom>
          </p:spPr>
        </p:pic>
      </p:grpSp>
      <p:sp>
        <p:nvSpPr>
          <p:cNvPr id="2" name="TextBox 1">
            <a:extLst>
              <a:ext uri="{FF2B5EF4-FFF2-40B4-BE49-F238E27FC236}">
                <a16:creationId xmlns:a16="http://schemas.microsoft.com/office/drawing/2014/main" id="{6F1D0E4D-A309-A20E-B504-6C79925A36EE}"/>
              </a:ext>
            </a:extLst>
          </p:cNvPr>
          <p:cNvSpPr txBox="1"/>
          <p:nvPr/>
        </p:nvSpPr>
        <p:spPr>
          <a:xfrm>
            <a:off x="8329090" y="5514327"/>
            <a:ext cx="2541019" cy="954107"/>
          </a:xfrm>
          <a:prstGeom prst="rect">
            <a:avLst/>
          </a:prstGeom>
          <a:solidFill>
            <a:srgbClr val="FFFF00">
              <a:alpha val="26000"/>
            </a:srgbClr>
          </a:solidFill>
          <a:ln>
            <a:solidFill>
              <a:schemeClr val="accent1">
                <a:shade val="15000"/>
              </a:schemeClr>
            </a:solidFill>
          </a:ln>
        </p:spPr>
        <p:txBody>
          <a:bodyPr wrap="square" rtlCol="0">
            <a:spAutoFit/>
          </a:bodyPr>
          <a:lstStyle/>
          <a:p>
            <a:r>
              <a:rPr lang="en-US" sz="2800" dirty="0">
                <a:solidFill>
                  <a:srgbClr val="000000"/>
                </a:solidFill>
                <a:latin typeface="+mj-lt"/>
              </a:rPr>
              <a:t>(&amp; Bridge Office Deliverables)</a:t>
            </a:r>
          </a:p>
        </p:txBody>
      </p:sp>
    </p:spTree>
    <p:extLst>
      <p:ext uri="{BB962C8B-B14F-4D97-AF65-F5344CB8AC3E}">
        <p14:creationId xmlns:p14="http://schemas.microsoft.com/office/powerpoint/2010/main" val="331628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21"/>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14"/>
                                        </p:tgtEl>
                                        <p:attrNameLst>
                                          <p:attrName>style.visibility</p:attrName>
                                        </p:attrNameLst>
                                      </p:cBhvr>
                                      <p:to>
                                        <p:strVal val="visible"/>
                                      </p:to>
                                    </p:set>
                                  </p:childTnLst>
                                </p:cTn>
                              </p:par>
                            </p:childTnLst>
                          </p:cTn>
                        </p:par>
                        <p:par>
                          <p:cTn id="13" fill="hold">
                            <p:stCondLst>
                              <p:cond delay="2000"/>
                            </p:stCondLst>
                            <p:childTnLst>
                              <p:par>
                                <p:cTn id="14" presetID="42" presetClass="entr" presetSubtype="0" fill="hold" grpId="0" nodeType="afterEffect">
                                  <p:stCondLst>
                                    <p:cond delay="5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594930-3642-9113-AD92-AEC8A9215D47}"/>
              </a:ext>
            </a:extLst>
          </p:cNvPr>
          <p:cNvSpPr txBox="1"/>
          <p:nvPr/>
        </p:nvSpPr>
        <p:spPr>
          <a:xfrm>
            <a:off x="2487535" y="2921168"/>
            <a:ext cx="7216930" cy="1015663"/>
          </a:xfrm>
          <a:prstGeom prst="rect">
            <a:avLst/>
          </a:prstGeom>
          <a:noFill/>
        </p:spPr>
        <p:txBody>
          <a:bodyPr wrap="square" rtlCol="0">
            <a:spAutoFit/>
          </a:bodyPr>
          <a:lstStyle/>
          <a:p>
            <a:r>
              <a:rPr lang="en-US" sz="6000" dirty="0">
                <a:solidFill>
                  <a:srgbClr val="045594"/>
                </a:solidFill>
                <a:latin typeface="+mj-lt"/>
              </a:rPr>
              <a:t>When to Use a Tracker</a:t>
            </a:r>
          </a:p>
        </p:txBody>
      </p:sp>
    </p:spTree>
    <p:extLst>
      <p:ext uri="{BB962C8B-B14F-4D97-AF65-F5344CB8AC3E}">
        <p14:creationId xmlns:p14="http://schemas.microsoft.com/office/powerpoint/2010/main" val="32680568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0B516920-E738-45DC-BB18-8DE3DBE570BF}"/>
              </a:ext>
            </a:extLst>
          </p:cNvPr>
          <p:cNvSpPr>
            <a:spLocks noGrp="1"/>
          </p:cNvSpPr>
          <p:nvPr>
            <p:ph type="title"/>
          </p:nvPr>
        </p:nvSpPr>
        <p:spPr>
          <a:xfrm>
            <a:off x="538843" y="565088"/>
            <a:ext cx="11114314" cy="800101"/>
          </a:xfrm>
          <a:solidFill>
            <a:srgbClr val="EED163"/>
          </a:solidFill>
        </p:spPr>
        <p:txBody>
          <a:bodyPr>
            <a:normAutofit/>
          </a:bodyPr>
          <a:lstStyle/>
          <a:p>
            <a:pPr algn="ctr"/>
            <a:r>
              <a:rPr lang="en-US" sz="3600" b="1" dirty="0">
                <a:solidFill>
                  <a:srgbClr val="045594"/>
                </a:solidFill>
              </a:rPr>
              <a:t>OPD Document Tracker</a:t>
            </a:r>
          </a:p>
        </p:txBody>
      </p:sp>
      <p:grpSp>
        <p:nvGrpSpPr>
          <p:cNvPr id="9" name="Group 8">
            <a:extLst>
              <a:ext uri="{FF2B5EF4-FFF2-40B4-BE49-F238E27FC236}">
                <a16:creationId xmlns:a16="http://schemas.microsoft.com/office/drawing/2014/main" id="{4E3BB377-6031-E54D-799E-E0D02DBDA4ED}"/>
              </a:ext>
            </a:extLst>
          </p:cNvPr>
          <p:cNvGrpSpPr/>
          <p:nvPr/>
        </p:nvGrpSpPr>
        <p:grpSpPr>
          <a:xfrm>
            <a:off x="845185" y="2203432"/>
            <a:ext cx="2855516" cy="4211501"/>
            <a:chOff x="1338472" y="1395459"/>
            <a:chExt cx="2855516" cy="4211501"/>
          </a:xfrm>
        </p:grpSpPr>
        <p:grpSp>
          <p:nvGrpSpPr>
            <p:cNvPr id="7" name="Group 6">
              <a:extLst>
                <a:ext uri="{FF2B5EF4-FFF2-40B4-BE49-F238E27FC236}">
                  <a16:creationId xmlns:a16="http://schemas.microsoft.com/office/drawing/2014/main" id="{08D674E0-6749-35F2-67BA-566A4741376F}"/>
                </a:ext>
              </a:extLst>
            </p:cNvPr>
            <p:cNvGrpSpPr/>
            <p:nvPr/>
          </p:nvGrpSpPr>
          <p:grpSpPr>
            <a:xfrm>
              <a:off x="1543593" y="1395459"/>
              <a:ext cx="2430755" cy="2276976"/>
              <a:chOff x="1543593" y="1395459"/>
              <a:chExt cx="2430755" cy="2276976"/>
            </a:xfrm>
          </p:grpSpPr>
          <p:sp>
            <p:nvSpPr>
              <p:cNvPr id="4" name="Rectangle: Rounded Corners 3">
                <a:extLst>
                  <a:ext uri="{FF2B5EF4-FFF2-40B4-BE49-F238E27FC236}">
                    <a16:creationId xmlns:a16="http://schemas.microsoft.com/office/drawing/2014/main" id="{8EBD76D3-5563-9EDA-7DD0-8394230BA8E0}"/>
                  </a:ext>
                </a:extLst>
              </p:cNvPr>
              <p:cNvSpPr/>
              <p:nvPr/>
            </p:nvSpPr>
            <p:spPr>
              <a:xfrm>
                <a:off x="1558113" y="1514102"/>
                <a:ext cx="2416235" cy="2158333"/>
              </a:xfrm>
              <a:prstGeom prst="roundRect">
                <a:avLst/>
              </a:prstGeom>
              <a:solidFill>
                <a:srgbClr val="DC7C6A"/>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Books on shelf with solid fill">
                <a:extLst>
                  <a:ext uri="{FF2B5EF4-FFF2-40B4-BE49-F238E27FC236}">
                    <a16:creationId xmlns:a16="http://schemas.microsoft.com/office/drawing/2014/main" id="{A69AEC6A-12A3-117B-3A0E-5CA2C0A3CD1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543593" y="1395459"/>
                <a:ext cx="2205219" cy="2205219"/>
              </a:xfrm>
              <a:prstGeom prst="rect">
                <a:avLst/>
              </a:prstGeom>
            </p:spPr>
          </p:pic>
        </p:grpSp>
        <p:sp>
          <p:nvSpPr>
            <p:cNvPr id="8" name="TextBox 7">
              <a:extLst>
                <a:ext uri="{FF2B5EF4-FFF2-40B4-BE49-F238E27FC236}">
                  <a16:creationId xmlns:a16="http://schemas.microsoft.com/office/drawing/2014/main" id="{C7FD4323-0F07-F3C8-61B1-663B21C347D9}"/>
                </a:ext>
              </a:extLst>
            </p:cNvPr>
            <p:cNvSpPr txBox="1"/>
            <p:nvPr/>
          </p:nvSpPr>
          <p:spPr>
            <a:xfrm>
              <a:off x="1338472" y="3791078"/>
              <a:ext cx="2855516" cy="1815882"/>
            </a:xfrm>
            <a:prstGeom prst="rect">
              <a:avLst/>
            </a:prstGeom>
            <a:noFill/>
          </p:spPr>
          <p:txBody>
            <a:bodyPr wrap="square" rtlCol="0">
              <a:spAutoFit/>
            </a:bodyPr>
            <a:lstStyle/>
            <a:p>
              <a:pPr algn="ctr"/>
              <a:r>
                <a:rPr lang="en-US" sz="2800" dirty="0">
                  <a:solidFill>
                    <a:srgbClr val="000000"/>
                  </a:solidFill>
                  <a:latin typeface="+mj-lt"/>
                </a:rPr>
                <a:t>OPD Document Tracker</a:t>
              </a:r>
            </a:p>
            <a:p>
              <a:pPr marL="285750" indent="-285750" algn="ctr">
                <a:buFont typeface="Arial" panose="020B0604020202020204" pitchFamily="34" charset="0"/>
                <a:buChar char="•"/>
              </a:pPr>
              <a:endParaRPr lang="en-US" sz="2800" dirty="0">
                <a:solidFill>
                  <a:srgbClr val="000000"/>
                </a:solidFill>
                <a:latin typeface="+mj-lt"/>
              </a:endParaRPr>
            </a:p>
            <a:p>
              <a:pPr marL="742950" lvl="1" indent="-285750" algn="ctr">
                <a:buFont typeface="Arial" panose="020B0604020202020204" pitchFamily="34" charset="0"/>
                <a:buChar char="•"/>
              </a:pPr>
              <a:endParaRPr lang="en-US" sz="2800" dirty="0">
                <a:solidFill>
                  <a:srgbClr val="000000"/>
                </a:solidFill>
                <a:latin typeface="+mj-lt"/>
              </a:endParaRPr>
            </a:p>
          </p:txBody>
        </p:sp>
      </p:grpSp>
      <p:sp>
        <p:nvSpPr>
          <p:cNvPr id="2" name="TextBox 1">
            <a:extLst>
              <a:ext uri="{FF2B5EF4-FFF2-40B4-BE49-F238E27FC236}">
                <a16:creationId xmlns:a16="http://schemas.microsoft.com/office/drawing/2014/main" id="{CBA2C55C-3568-B4C2-BF60-9F5591B2A946}"/>
              </a:ext>
            </a:extLst>
          </p:cNvPr>
          <p:cNvSpPr txBox="1"/>
          <p:nvPr/>
        </p:nvSpPr>
        <p:spPr>
          <a:xfrm>
            <a:off x="4325833" y="2203432"/>
            <a:ext cx="7327324" cy="3539430"/>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00000"/>
                </a:solidFill>
                <a:latin typeface="+mj-lt"/>
              </a:rPr>
              <a:t>OPD’s internal review process</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Used prior to submitting document externally</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Supervisors should review all documents at a minimum</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Tracks review status</a:t>
            </a:r>
          </a:p>
        </p:txBody>
      </p:sp>
    </p:spTree>
    <p:extLst>
      <p:ext uri="{BB962C8B-B14F-4D97-AF65-F5344CB8AC3E}">
        <p14:creationId xmlns:p14="http://schemas.microsoft.com/office/powerpoint/2010/main" val="603159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 name="Title 21">
            <a:extLst>
              <a:ext uri="{FF2B5EF4-FFF2-40B4-BE49-F238E27FC236}">
                <a16:creationId xmlns:a16="http://schemas.microsoft.com/office/drawing/2014/main" id="{0B516920-E738-45DC-BB18-8DE3DBE570BF}"/>
              </a:ext>
            </a:extLst>
          </p:cNvPr>
          <p:cNvSpPr>
            <a:spLocks noGrp="1"/>
          </p:cNvSpPr>
          <p:nvPr>
            <p:ph type="title"/>
          </p:nvPr>
        </p:nvSpPr>
        <p:spPr>
          <a:xfrm>
            <a:off x="361950" y="558135"/>
            <a:ext cx="11114314" cy="800101"/>
          </a:xfrm>
          <a:solidFill>
            <a:srgbClr val="EED163"/>
          </a:solidFill>
        </p:spPr>
        <p:txBody>
          <a:bodyPr>
            <a:normAutofit/>
          </a:bodyPr>
          <a:lstStyle/>
          <a:p>
            <a:pPr algn="ctr"/>
            <a:r>
              <a:rPr lang="en-US" sz="3600" b="1" dirty="0">
                <a:solidFill>
                  <a:srgbClr val="045594"/>
                </a:solidFill>
              </a:rPr>
              <a:t>OPD Cost Estimate Tracker</a:t>
            </a:r>
          </a:p>
        </p:txBody>
      </p:sp>
      <p:sp>
        <p:nvSpPr>
          <p:cNvPr id="2" name="TextBox 1">
            <a:extLst>
              <a:ext uri="{FF2B5EF4-FFF2-40B4-BE49-F238E27FC236}">
                <a16:creationId xmlns:a16="http://schemas.microsoft.com/office/drawing/2014/main" id="{CBA2C55C-3568-B4C2-BF60-9F5591B2A946}"/>
              </a:ext>
            </a:extLst>
          </p:cNvPr>
          <p:cNvSpPr txBox="1"/>
          <p:nvPr/>
        </p:nvSpPr>
        <p:spPr>
          <a:xfrm>
            <a:off x="5004914" y="2415540"/>
            <a:ext cx="5977053" cy="2677656"/>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00000"/>
                </a:solidFill>
                <a:latin typeface="+mj-lt"/>
              </a:rPr>
              <a:t>OPD’s internal review process</a:t>
            </a:r>
          </a:p>
          <a:p>
            <a:pPr marL="457200" indent="-457200">
              <a:buFont typeface="Arial" panose="020B0604020202020204" pitchFamily="34" charset="0"/>
              <a:buChar char="•"/>
            </a:pPr>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Used prior to submitting cost estimate to Engineering Services</a:t>
            </a:r>
          </a:p>
          <a:p>
            <a:endParaRPr lang="en-US" sz="2800" dirty="0">
              <a:solidFill>
                <a:srgbClr val="000000"/>
              </a:solidFill>
              <a:latin typeface="+mj-lt"/>
            </a:endParaRPr>
          </a:p>
          <a:p>
            <a:pPr marL="457200" indent="-457200">
              <a:buFont typeface="Arial" panose="020B0604020202020204" pitchFamily="34" charset="0"/>
              <a:buChar char="•"/>
            </a:pPr>
            <a:r>
              <a:rPr lang="en-US" sz="2800" dirty="0">
                <a:solidFill>
                  <a:srgbClr val="000000"/>
                </a:solidFill>
                <a:latin typeface="+mj-lt"/>
              </a:rPr>
              <a:t>Tracks review status</a:t>
            </a:r>
          </a:p>
        </p:txBody>
      </p:sp>
      <p:grpSp>
        <p:nvGrpSpPr>
          <p:cNvPr id="3" name="Group 2">
            <a:extLst>
              <a:ext uri="{FF2B5EF4-FFF2-40B4-BE49-F238E27FC236}">
                <a16:creationId xmlns:a16="http://schemas.microsoft.com/office/drawing/2014/main" id="{38CE1E86-E162-0B88-D09A-2C6D0115C704}"/>
              </a:ext>
            </a:extLst>
          </p:cNvPr>
          <p:cNvGrpSpPr/>
          <p:nvPr/>
        </p:nvGrpSpPr>
        <p:grpSpPr>
          <a:xfrm>
            <a:off x="793205" y="2207895"/>
            <a:ext cx="3259529" cy="4577745"/>
            <a:chOff x="4840454" y="2355958"/>
            <a:chExt cx="1883722" cy="3179963"/>
          </a:xfrm>
        </p:grpSpPr>
        <p:grpSp>
          <p:nvGrpSpPr>
            <p:cNvPr id="5" name="Group 4">
              <a:extLst>
                <a:ext uri="{FF2B5EF4-FFF2-40B4-BE49-F238E27FC236}">
                  <a16:creationId xmlns:a16="http://schemas.microsoft.com/office/drawing/2014/main" id="{B5BB396F-FFEA-1734-31EB-0D501CE82F78}"/>
                </a:ext>
              </a:extLst>
            </p:cNvPr>
            <p:cNvGrpSpPr/>
            <p:nvPr/>
          </p:nvGrpSpPr>
          <p:grpSpPr>
            <a:xfrm>
              <a:off x="4840454" y="2355958"/>
              <a:ext cx="1883722" cy="3179963"/>
              <a:chOff x="1395012" y="1928718"/>
              <a:chExt cx="1883722" cy="3179963"/>
            </a:xfrm>
          </p:grpSpPr>
          <p:grpSp>
            <p:nvGrpSpPr>
              <p:cNvPr id="11" name="Group 10">
                <a:extLst>
                  <a:ext uri="{FF2B5EF4-FFF2-40B4-BE49-F238E27FC236}">
                    <a16:creationId xmlns:a16="http://schemas.microsoft.com/office/drawing/2014/main" id="{C0DE3017-8BA1-EA62-B338-B8B91AD7D3C3}"/>
                  </a:ext>
                </a:extLst>
              </p:cNvPr>
              <p:cNvGrpSpPr/>
              <p:nvPr/>
            </p:nvGrpSpPr>
            <p:grpSpPr>
              <a:xfrm>
                <a:off x="1543594" y="1928718"/>
                <a:ext cx="1572038" cy="1743717"/>
                <a:chOff x="1543594" y="1928718"/>
                <a:chExt cx="1572038" cy="1743717"/>
              </a:xfrm>
            </p:grpSpPr>
            <p:sp>
              <p:nvSpPr>
                <p:cNvPr id="13" name="Rectangle: Rounded Corners 12">
                  <a:extLst>
                    <a:ext uri="{FF2B5EF4-FFF2-40B4-BE49-F238E27FC236}">
                      <a16:creationId xmlns:a16="http://schemas.microsoft.com/office/drawing/2014/main" id="{4537F3EA-2761-73A3-B118-B811D4A02C1F}"/>
                    </a:ext>
                  </a:extLst>
                </p:cNvPr>
                <p:cNvSpPr/>
                <p:nvPr/>
              </p:nvSpPr>
              <p:spPr>
                <a:xfrm>
                  <a:off x="1558114" y="1928718"/>
                  <a:ext cx="1557518" cy="1743717"/>
                </a:xfrm>
                <a:prstGeom prst="roundRect">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4" name="Graphic 13" descr="Piggy Bank with solid fill">
                  <a:extLst>
                    <a:ext uri="{FF2B5EF4-FFF2-40B4-BE49-F238E27FC236}">
                      <a16:creationId xmlns:a16="http://schemas.microsoft.com/office/drawing/2014/main" id="{841D642A-2396-22CB-C95B-A7B312693A5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543594" y="2028640"/>
                  <a:ext cx="1572038" cy="1572038"/>
                </a:xfrm>
                <a:prstGeom prst="rect">
                  <a:avLst/>
                </a:prstGeom>
              </p:spPr>
            </p:pic>
          </p:grpSp>
          <p:sp>
            <p:nvSpPr>
              <p:cNvPr id="12" name="TextBox 11">
                <a:extLst>
                  <a:ext uri="{FF2B5EF4-FFF2-40B4-BE49-F238E27FC236}">
                    <a16:creationId xmlns:a16="http://schemas.microsoft.com/office/drawing/2014/main" id="{E4A1A18A-3E44-9BEE-7684-3B3B83703A6D}"/>
                  </a:ext>
                </a:extLst>
              </p:cNvPr>
              <p:cNvSpPr txBox="1"/>
              <p:nvPr/>
            </p:nvSpPr>
            <p:spPr>
              <a:xfrm>
                <a:off x="1395012" y="3847266"/>
                <a:ext cx="1883722" cy="1261415"/>
              </a:xfrm>
              <a:prstGeom prst="rect">
                <a:avLst/>
              </a:prstGeom>
              <a:noFill/>
            </p:spPr>
            <p:txBody>
              <a:bodyPr wrap="square" rtlCol="0">
                <a:spAutoFit/>
              </a:bodyPr>
              <a:lstStyle/>
              <a:p>
                <a:pPr algn="ctr"/>
                <a:r>
                  <a:rPr lang="en-US" sz="2800" dirty="0">
                    <a:solidFill>
                      <a:srgbClr val="000000"/>
                    </a:solidFill>
                    <a:latin typeface="+mj-lt"/>
                  </a:rPr>
                  <a:t>OPD Cost Estimate Tracker</a:t>
                </a:r>
              </a:p>
              <a:p>
                <a:pPr marL="285750" indent="-285750" algn="ctr">
                  <a:buFont typeface="Arial" panose="020B0604020202020204" pitchFamily="34" charset="0"/>
                  <a:buChar char="•"/>
                </a:pPr>
                <a:endParaRPr lang="en-US" sz="2800" dirty="0">
                  <a:solidFill>
                    <a:srgbClr val="000000"/>
                  </a:solidFill>
                  <a:latin typeface="+mj-lt"/>
                </a:endParaRPr>
              </a:p>
              <a:p>
                <a:pPr marL="742950" lvl="1" indent="-285750" algn="ctr">
                  <a:buFont typeface="Arial" panose="020B0604020202020204" pitchFamily="34" charset="0"/>
                  <a:buChar char="•"/>
                </a:pPr>
                <a:endParaRPr lang="en-US" sz="2800" dirty="0">
                  <a:solidFill>
                    <a:srgbClr val="000000"/>
                  </a:solidFill>
                  <a:latin typeface="+mj-lt"/>
                </a:endParaRPr>
              </a:p>
            </p:txBody>
          </p:sp>
        </p:grpSp>
        <p:pic>
          <p:nvPicPr>
            <p:cNvPr id="10" name="Graphic 9" descr="Dollar with solid fill">
              <a:extLst>
                <a:ext uri="{FF2B5EF4-FFF2-40B4-BE49-F238E27FC236}">
                  <a16:creationId xmlns:a16="http://schemas.microsoft.com/office/drawing/2014/main" id="{69F0212D-F29E-1056-B264-05BB3D1FBD9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304722" y="2901911"/>
              <a:ext cx="679975" cy="679975"/>
            </a:xfrm>
            <a:prstGeom prst="rect">
              <a:avLst/>
            </a:prstGeom>
          </p:spPr>
        </p:pic>
      </p:grpSp>
    </p:spTree>
    <p:extLst>
      <p:ext uri="{BB962C8B-B14F-4D97-AF65-F5344CB8AC3E}">
        <p14:creationId xmlns:p14="http://schemas.microsoft.com/office/powerpoint/2010/main" val="182479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238</TotalTime>
  <Words>2220</Words>
  <Application>Microsoft Office PowerPoint</Application>
  <PresentationFormat>Widescreen</PresentationFormat>
  <Paragraphs>222</Paragraphs>
  <Slides>35</Slides>
  <Notes>34</Notes>
  <HiddenSlides>0</HiddenSlides>
  <MMClips>0</MMClips>
  <ScaleCrop>false</ScaleCrop>
  <HeadingPairs>
    <vt:vector size="6" baseType="variant">
      <vt:variant>
        <vt:lpstr>Fonts Used</vt:lpstr>
      </vt:variant>
      <vt:variant>
        <vt:i4>5</vt:i4>
      </vt:variant>
      <vt:variant>
        <vt:lpstr>Theme</vt:lpstr>
      </vt:variant>
      <vt:variant>
        <vt:i4>5</vt:i4>
      </vt:variant>
      <vt:variant>
        <vt:lpstr>Slide Titles</vt:lpstr>
      </vt:variant>
      <vt:variant>
        <vt:i4>35</vt:i4>
      </vt:variant>
    </vt:vector>
  </HeadingPairs>
  <TitlesOfParts>
    <vt:vector size="45" baseType="lpstr">
      <vt:lpstr>Aptos</vt:lpstr>
      <vt:lpstr>Arial</vt:lpstr>
      <vt:lpstr>Calibri</vt:lpstr>
      <vt:lpstr>HelveticaNeueLT Com 55 Roman</vt:lpstr>
      <vt:lpstr>ITC Avant Garde Std Md</vt:lpstr>
      <vt:lpstr>Title Slide Option #1</vt:lpstr>
      <vt:lpstr>Title Slide Option #2</vt:lpstr>
      <vt:lpstr>One Vertical Photo on Right Layout</vt:lpstr>
      <vt:lpstr>Three Horizontal Photos at Bottom Layout</vt:lpstr>
      <vt:lpstr>Two Horizontal Photos on Right  Layout</vt:lpstr>
      <vt:lpstr>OPD Trackers</vt:lpstr>
      <vt:lpstr>Learning Objectives</vt:lpstr>
      <vt:lpstr>PowerPoint Presentation</vt:lpstr>
      <vt:lpstr>OPD Trackers: Purpose</vt:lpstr>
      <vt:lpstr>PowerPoint Presentation</vt:lpstr>
      <vt:lpstr>OPD Trackers</vt:lpstr>
      <vt:lpstr>PowerPoint Presentation</vt:lpstr>
      <vt:lpstr>OPD Document Tracker</vt:lpstr>
      <vt:lpstr>OPD Cost Estimate Tracker</vt:lpstr>
      <vt:lpstr>OMAT Deliverables Tracker</vt:lpstr>
      <vt:lpstr>PowerPoint Presentation</vt:lpstr>
      <vt:lpstr>PowerPoint Presentation</vt:lpstr>
      <vt:lpstr>PowerPoint Presentation</vt:lpstr>
      <vt:lpstr>PowerPoint Presentation</vt:lpstr>
      <vt:lpstr>PowerPoint Presentation</vt:lpstr>
      <vt:lpstr>OPD Document Tracker:  Needed Information</vt:lpstr>
      <vt:lpstr>PowerPoint Presentation</vt:lpstr>
      <vt:lpstr>PowerPoint Presentation</vt:lpstr>
      <vt:lpstr>PowerPoint Presentation</vt:lpstr>
      <vt:lpstr>PowerPoint Presentation</vt:lpstr>
      <vt:lpstr>PowerPoint Presentation</vt:lpstr>
      <vt:lpstr>PowerPoint Presentation</vt:lpstr>
      <vt:lpstr>OPD Tracker(s):  Checking Status</vt:lpstr>
      <vt:lpstr>PowerPoint Presentation</vt:lpstr>
      <vt:lpstr>PowerPoint Presentation</vt:lpstr>
      <vt:lpstr>PowerPoint Presentation</vt:lpstr>
      <vt:lpstr>PowerPoint Presentation</vt:lpstr>
      <vt:lpstr>PowerPoint Presentation</vt:lpstr>
      <vt:lpstr>PowerPoint Presentation</vt:lpstr>
      <vt:lpstr>OPD Tracker:  Submitting Corrections</vt:lpstr>
      <vt:lpstr>PowerPoint Presentation</vt:lpstr>
      <vt:lpstr>PowerPoint Presentation</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2</cp:revision>
  <cp:lastPrinted>2018-07-03T12:41:58Z</cp:lastPrinted>
  <dcterms:created xsi:type="dcterms:W3CDTF">2025-09-16T21:09:01Z</dcterms:created>
  <dcterms:modified xsi:type="dcterms:W3CDTF">2025-10-29T19:04:11Z</dcterms:modified>
</cp:coreProperties>
</file>